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4"/>
  </p:sldMasterIdLst>
  <p:notesMasterIdLst>
    <p:notesMasterId r:id="rId35"/>
  </p:notesMasterIdLst>
  <p:handoutMasterIdLst>
    <p:handoutMasterId r:id="rId36"/>
  </p:handoutMasterIdLst>
  <p:sldIdLst>
    <p:sldId id="268" r:id="rId5"/>
    <p:sldId id="269" r:id="rId6"/>
    <p:sldId id="298" r:id="rId7"/>
    <p:sldId id="299" r:id="rId8"/>
    <p:sldId id="294" r:id="rId9"/>
    <p:sldId id="271" r:id="rId10"/>
    <p:sldId id="273" r:id="rId11"/>
    <p:sldId id="295" r:id="rId12"/>
    <p:sldId id="296" r:id="rId13"/>
    <p:sldId id="274" r:id="rId14"/>
    <p:sldId id="275" r:id="rId15"/>
    <p:sldId id="276" r:id="rId16"/>
    <p:sldId id="277" r:id="rId17"/>
    <p:sldId id="288" r:id="rId18"/>
    <p:sldId id="289" r:id="rId19"/>
    <p:sldId id="290" r:id="rId20"/>
    <p:sldId id="291" r:id="rId21"/>
    <p:sldId id="292" r:id="rId22"/>
    <p:sldId id="293" r:id="rId23"/>
    <p:sldId id="279" r:id="rId24"/>
    <p:sldId id="280" r:id="rId25"/>
    <p:sldId id="281" r:id="rId26"/>
    <p:sldId id="282" r:id="rId27"/>
    <p:sldId id="283" r:id="rId28"/>
    <p:sldId id="270" r:id="rId29"/>
    <p:sldId id="284" r:id="rId30"/>
    <p:sldId id="285" r:id="rId31"/>
    <p:sldId id="286" r:id="rId32"/>
    <p:sldId id="287" r:id="rId33"/>
    <p:sldId id="278" r:id="rId34"/>
  </p:sldIdLst>
  <p:sldSz cx="9144000" cy="6858000" type="screen4x3"/>
  <p:notesSz cx="6794500" cy="9982200"/>
  <p:custShowLst>
    <p:custShow name="Zielgruppenpräsentation 1" id="0">
      <p:sldLst/>
    </p:custShow>
  </p:custShow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49">
          <p15:clr>
            <a:srgbClr val="A4A3A4"/>
          </p15:clr>
        </p15:guide>
        <p15:guide id="5" pos="5556">
          <p15:clr>
            <a:srgbClr val="A4A3A4"/>
          </p15:clr>
        </p15:guide>
        <p15:guide id="6" pos="2608">
          <p15:clr>
            <a:srgbClr val="A4A3A4"/>
          </p15:clr>
        </p15:guide>
        <p15:guide id="7" pos="2880">
          <p15:clr>
            <a:srgbClr val="A4A3A4"/>
          </p15:clr>
        </p15:guide>
        <p15:guide id="8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66FF99"/>
    <a:srgbClr val="FF0000"/>
    <a:srgbClr val="00FF00"/>
    <a:srgbClr val="FEFE00"/>
    <a:srgbClr val="FFFF00"/>
    <a:srgbClr val="CCFF33"/>
    <a:srgbClr val="FF3300"/>
    <a:srgbClr val="FF99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F130A-AF0F-4F77-94ED-71FBF587BA68}" v="32" dt="2020-07-14T13:13:29.774"/>
    <p1510:client id="{8EB06E9C-C09F-4385-B84C-6DBB2CA3F4C4}" v="25" dt="2020-07-14T14:52:43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164"/>
        <p:guide orient="horz" pos="4110"/>
        <p:guide pos="249"/>
        <p:guide pos="5556"/>
        <p:guide pos="2608"/>
        <p:guide pos="2880"/>
        <p:guide pos="315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3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Englert" userId="3fd49707-1d29-4198-9738-a03818cd2589" providerId="ADAL" clId="{8EB06E9C-C09F-4385-B84C-6DBB2CA3F4C4}"/>
    <pc:docChg chg="custSel addSld delSld modSld sldOrd">
      <pc:chgData name="Jakob Englert" userId="3fd49707-1d29-4198-9738-a03818cd2589" providerId="ADAL" clId="{8EB06E9C-C09F-4385-B84C-6DBB2CA3F4C4}" dt="2020-07-14T14:52:43.968" v="51" actId="20577"/>
      <pc:docMkLst>
        <pc:docMk/>
      </pc:docMkLst>
      <pc:sldChg chg="modSp">
        <pc:chgData name="Jakob Englert" userId="3fd49707-1d29-4198-9738-a03818cd2589" providerId="ADAL" clId="{8EB06E9C-C09F-4385-B84C-6DBB2CA3F4C4}" dt="2020-07-14T13:16:32.365" v="18" actId="313"/>
        <pc:sldMkLst>
          <pc:docMk/>
          <pc:sldMk cId="48489339" sldId="268"/>
        </pc:sldMkLst>
        <pc:spChg chg="mod">
          <ac:chgData name="Jakob Englert" userId="3fd49707-1d29-4198-9738-a03818cd2589" providerId="ADAL" clId="{8EB06E9C-C09F-4385-B84C-6DBB2CA3F4C4}" dt="2020-07-14T13:16:32.365" v="18" actId="313"/>
          <ac:spMkLst>
            <pc:docMk/>
            <pc:sldMk cId="48489339" sldId="268"/>
            <ac:spMk id="2" creationId="{00000000-0000-0000-0000-000000000000}"/>
          </ac:spMkLst>
        </pc:spChg>
      </pc:sldChg>
      <pc:sldChg chg="addSp delSp modSp ord">
        <pc:chgData name="Jakob Englert" userId="3fd49707-1d29-4198-9738-a03818cd2589" providerId="ADAL" clId="{8EB06E9C-C09F-4385-B84C-6DBB2CA3F4C4}" dt="2020-07-14T13:19:46.008" v="28" actId="6549"/>
        <pc:sldMkLst>
          <pc:docMk/>
          <pc:sldMk cId="4183580478" sldId="269"/>
        </pc:sldMkLst>
        <pc:spChg chg="mod">
          <ac:chgData name="Jakob Englert" userId="3fd49707-1d29-4198-9738-a03818cd2589" providerId="ADAL" clId="{8EB06E9C-C09F-4385-B84C-6DBB2CA3F4C4}" dt="2020-07-14T13:19:46.008" v="28" actId="6549"/>
          <ac:spMkLst>
            <pc:docMk/>
            <pc:sldMk cId="4183580478" sldId="269"/>
            <ac:spMk id="2" creationId="{00000000-0000-0000-0000-000000000000}"/>
          </ac:spMkLst>
        </pc:spChg>
        <pc:spChg chg="del">
          <ac:chgData name="Jakob Englert" userId="3fd49707-1d29-4198-9738-a03818cd2589" providerId="ADAL" clId="{8EB06E9C-C09F-4385-B84C-6DBB2CA3F4C4}" dt="2020-07-14T13:19:30.482" v="21" actId="478"/>
          <ac:spMkLst>
            <pc:docMk/>
            <pc:sldMk cId="4183580478" sldId="269"/>
            <ac:spMk id="4" creationId="{00000000-0000-0000-0000-000000000000}"/>
          </ac:spMkLst>
        </pc:spChg>
        <pc:spChg chg="mod">
          <ac:chgData name="Jakob Englert" userId="3fd49707-1d29-4198-9738-a03818cd2589" providerId="ADAL" clId="{8EB06E9C-C09F-4385-B84C-6DBB2CA3F4C4}" dt="2020-07-14T13:19:42.112" v="27" actId="1076"/>
          <ac:spMkLst>
            <pc:docMk/>
            <pc:sldMk cId="4183580478" sldId="269"/>
            <ac:spMk id="5" creationId="{00000000-0000-0000-0000-000000000000}"/>
          </ac:spMkLst>
        </pc:spChg>
        <pc:spChg chg="add del mod">
          <ac:chgData name="Jakob Englert" userId="3fd49707-1d29-4198-9738-a03818cd2589" providerId="ADAL" clId="{8EB06E9C-C09F-4385-B84C-6DBB2CA3F4C4}" dt="2020-07-14T13:19:33.833" v="22" actId="478"/>
          <ac:spMkLst>
            <pc:docMk/>
            <pc:sldMk cId="4183580478" sldId="269"/>
            <ac:spMk id="7" creationId="{7FAA796E-FABA-4147-B862-4B15169A518E}"/>
          </ac:spMkLst>
        </pc:spChg>
        <pc:picChg chg="mod">
          <ac:chgData name="Jakob Englert" userId="3fd49707-1d29-4198-9738-a03818cd2589" providerId="ADAL" clId="{8EB06E9C-C09F-4385-B84C-6DBB2CA3F4C4}" dt="2020-07-14T13:19:39.489" v="26" actId="1076"/>
          <ac:picMkLst>
            <pc:docMk/>
            <pc:sldMk cId="4183580478" sldId="269"/>
            <ac:picMk id="6" creationId="{410D9FD5-4423-A845-B3D8-0FD6F7A578C2}"/>
          </ac:picMkLst>
        </pc:picChg>
      </pc:sldChg>
      <pc:sldChg chg="modSp">
        <pc:chgData name="Jakob Englert" userId="3fd49707-1d29-4198-9738-a03818cd2589" providerId="ADAL" clId="{8EB06E9C-C09F-4385-B84C-6DBB2CA3F4C4}" dt="2020-07-14T14:45:39.734" v="39" actId="1076"/>
        <pc:sldMkLst>
          <pc:docMk/>
          <pc:sldMk cId="140312087" sldId="273"/>
        </pc:sldMkLst>
        <pc:spChg chg="mod">
          <ac:chgData name="Jakob Englert" userId="3fd49707-1d29-4198-9738-a03818cd2589" providerId="ADAL" clId="{8EB06E9C-C09F-4385-B84C-6DBB2CA3F4C4}" dt="2020-07-14T14:45:39.734" v="39" actId="1076"/>
          <ac:spMkLst>
            <pc:docMk/>
            <pc:sldMk cId="140312087" sldId="273"/>
            <ac:spMk id="4" creationId="{00000000-0000-0000-0000-000000000000}"/>
          </ac:spMkLst>
        </pc:spChg>
        <pc:spChg chg="mod">
          <ac:chgData name="Jakob Englert" userId="3fd49707-1d29-4198-9738-a03818cd2589" providerId="ADAL" clId="{8EB06E9C-C09F-4385-B84C-6DBB2CA3F4C4}" dt="2020-07-14T14:45:22.491" v="38" actId="14100"/>
          <ac:spMkLst>
            <pc:docMk/>
            <pc:sldMk cId="140312087" sldId="273"/>
            <ac:spMk id="7" creationId="{00000000-0000-0000-0000-000000000000}"/>
          </ac:spMkLst>
        </pc:spChg>
      </pc:sldChg>
      <pc:sldChg chg="modSp">
        <pc:chgData name="Jakob Englert" userId="3fd49707-1d29-4198-9738-a03818cd2589" providerId="ADAL" clId="{8EB06E9C-C09F-4385-B84C-6DBB2CA3F4C4}" dt="2020-07-14T14:52:43.968" v="51" actId="20577"/>
        <pc:sldMkLst>
          <pc:docMk/>
          <pc:sldMk cId="3258392659" sldId="278"/>
        </pc:sldMkLst>
        <pc:spChg chg="mod">
          <ac:chgData name="Jakob Englert" userId="3fd49707-1d29-4198-9738-a03818cd2589" providerId="ADAL" clId="{8EB06E9C-C09F-4385-B84C-6DBB2CA3F4C4}" dt="2020-07-14T14:52:43.968" v="51" actId="20577"/>
          <ac:spMkLst>
            <pc:docMk/>
            <pc:sldMk cId="3258392659" sldId="278"/>
            <ac:spMk id="6" creationId="{00000000-0000-0000-0000-000000000000}"/>
          </ac:spMkLst>
        </pc:spChg>
      </pc:sldChg>
      <pc:sldChg chg="addSp modSp">
        <pc:chgData name="Jakob Englert" userId="3fd49707-1d29-4198-9738-a03818cd2589" providerId="ADAL" clId="{8EB06E9C-C09F-4385-B84C-6DBB2CA3F4C4}" dt="2020-07-14T14:49:46.007" v="42" actId="167"/>
        <pc:sldMkLst>
          <pc:docMk/>
          <pc:sldMk cId="3152896419" sldId="284"/>
        </pc:sldMkLst>
        <pc:spChg chg="add mod ord">
          <ac:chgData name="Jakob Englert" userId="3fd49707-1d29-4198-9738-a03818cd2589" providerId="ADAL" clId="{8EB06E9C-C09F-4385-B84C-6DBB2CA3F4C4}" dt="2020-07-14T14:49:46.007" v="42" actId="167"/>
          <ac:spMkLst>
            <pc:docMk/>
            <pc:sldMk cId="3152896419" sldId="284"/>
            <ac:spMk id="4" creationId="{5D7B421D-7DCB-44DD-911D-45383E2A96C6}"/>
          </ac:spMkLst>
        </pc:spChg>
      </pc:sldChg>
      <pc:sldChg chg="addSp delSp modSp">
        <pc:chgData name="Jakob Englert" userId="3fd49707-1d29-4198-9738-a03818cd2589" providerId="ADAL" clId="{8EB06E9C-C09F-4385-B84C-6DBB2CA3F4C4}" dt="2020-07-14T14:51:35.847" v="47" actId="478"/>
        <pc:sldMkLst>
          <pc:docMk/>
          <pc:sldMk cId="1067394374" sldId="286"/>
        </pc:sldMkLst>
        <pc:spChg chg="del">
          <ac:chgData name="Jakob Englert" userId="3fd49707-1d29-4198-9738-a03818cd2589" providerId="ADAL" clId="{8EB06E9C-C09F-4385-B84C-6DBB2CA3F4C4}" dt="2020-07-14T14:51:35.847" v="47" actId="478"/>
          <ac:spMkLst>
            <pc:docMk/>
            <pc:sldMk cId="1067394374" sldId="286"/>
            <ac:spMk id="2" creationId="{00000000-0000-0000-0000-000000000000}"/>
          </ac:spMkLst>
        </pc:spChg>
        <pc:spChg chg="add mod ord">
          <ac:chgData name="Jakob Englert" userId="3fd49707-1d29-4198-9738-a03818cd2589" providerId="ADAL" clId="{8EB06E9C-C09F-4385-B84C-6DBB2CA3F4C4}" dt="2020-07-14T14:51:29.640" v="46" actId="167"/>
          <ac:spMkLst>
            <pc:docMk/>
            <pc:sldMk cId="1067394374" sldId="286"/>
            <ac:spMk id="4" creationId="{CC48A76C-2549-414C-B0F8-7CDB81B285F3}"/>
          </ac:spMkLst>
        </pc:spChg>
        <pc:spChg chg="add mod">
          <ac:chgData name="Jakob Englert" userId="3fd49707-1d29-4198-9738-a03818cd2589" providerId="ADAL" clId="{8EB06E9C-C09F-4385-B84C-6DBB2CA3F4C4}" dt="2020-07-14T14:51:35.847" v="47" actId="478"/>
          <ac:spMkLst>
            <pc:docMk/>
            <pc:sldMk cId="1067394374" sldId="286"/>
            <ac:spMk id="5" creationId="{39DE0D03-EA3C-471B-9A15-1C6BFE2621B5}"/>
          </ac:spMkLst>
        </pc:spChg>
      </pc:sldChg>
      <pc:sldChg chg="modSp">
        <pc:chgData name="Jakob Englert" userId="3fd49707-1d29-4198-9738-a03818cd2589" providerId="ADAL" clId="{8EB06E9C-C09F-4385-B84C-6DBB2CA3F4C4}" dt="2020-07-14T14:52:11.590" v="49" actId="1076"/>
        <pc:sldMkLst>
          <pc:docMk/>
          <pc:sldMk cId="3291392013" sldId="287"/>
        </pc:sldMkLst>
        <pc:picChg chg="mod">
          <ac:chgData name="Jakob Englert" userId="3fd49707-1d29-4198-9738-a03818cd2589" providerId="ADAL" clId="{8EB06E9C-C09F-4385-B84C-6DBB2CA3F4C4}" dt="2020-07-14T14:52:11.590" v="49" actId="1076"/>
          <ac:picMkLst>
            <pc:docMk/>
            <pc:sldMk cId="3291392013" sldId="287"/>
            <ac:picMk id="5" creationId="{CBFF981A-40E5-4E6F-A723-675113EF0322}"/>
          </ac:picMkLst>
        </pc:picChg>
      </pc:sldChg>
      <pc:sldChg chg="modSp">
        <pc:chgData name="Jakob Englert" userId="3fd49707-1d29-4198-9738-a03818cd2589" providerId="ADAL" clId="{8EB06E9C-C09F-4385-B84C-6DBB2CA3F4C4}" dt="2020-07-14T14:45:07.086" v="36" actId="14100"/>
        <pc:sldMkLst>
          <pc:docMk/>
          <pc:sldMk cId="1621763372" sldId="296"/>
        </pc:sldMkLst>
        <pc:spChg chg="mod">
          <ac:chgData name="Jakob Englert" userId="3fd49707-1d29-4198-9738-a03818cd2589" providerId="ADAL" clId="{8EB06E9C-C09F-4385-B84C-6DBB2CA3F4C4}" dt="2020-07-14T14:45:07.086" v="36" actId="14100"/>
          <ac:spMkLst>
            <pc:docMk/>
            <pc:sldMk cId="1621763372" sldId="296"/>
            <ac:spMk id="8" creationId="{00000000-0000-0000-0000-000000000000}"/>
          </ac:spMkLst>
        </pc:spChg>
      </pc:sldChg>
      <pc:sldChg chg="del">
        <pc:chgData name="Jakob Englert" userId="3fd49707-1d29-4198-9738-a03818cd2589" providerId="ADAL" clId="{8EB06E9C-C09F-4385-B84C-6DBB2CA3F4C4}" dt="2020-07-14T13:20:00.064" v="32" actId="2696"/>
        <pc:sldMkLst>
          <pc:docMk/>
          <pc:sldMk cId="1046596066" sldId="297"/>
        </pc:sldMkLst>
      </pc:sldChg>
      <pc:sldChg chg="modSp">
        <pc:chgData name="Jakob Englert" userId="3fd49707-1d29-4198-9738-a03818cd2589" providerId="ADAL" clId="{8EB06E9C-C09F-4385-B84C-6DBB2CA3F4C4}" dt="2020-07-14T14:40:17.315" v="33" actId="12"/>
        <pc:sldMkLst>
          <pc:docMk/>
          <pc:sldMk cId="2181885308" sldId="298"/>
        </pc:sldMkLst>
        <pc:spChg chg="mod">
          <ac:chgData name="Jakob Englert" userId="3fd49707-1d29-4198-9738-a03818cd2589" providerId="ADAL" clId="{8EB06E9C-C09F-4385-B84C-6DBB2CA3F4C4}" dt="2020-07-14T14:40:17.315" v="33" actId="12"/>
          <ac:spMkLst>
            <pc:docMk/>
            <pc:sldMk cId="2181885308" sldId="298"/>
            <ac:spMk id="6" creationId="{027E7B5F-75A2-4BB2-AA92-395EECFADEBD}"/>
          </ac:spMkLst>
        </pc:spChg>
      </pc:sldChg>
      <pc:sldChg chg="addSp delSp modSp add">
        <pc:chgData name="Jakob Englert" userId="3fd49707-1d29-4198-9738-a03818cd2589" providerId="ADAL" clId="{8EB06E9C-C09F-4385-B84C-6DBB2CA3F4C4}" dt="2020-07-14T14:42:09.058" v="35" actId="1076"/>
        <pc:sldMkLst>
          <pc:docMk/>
          <pc:sldMk cId="3477707573" sldId="299"/>
        </pc:sldMkLst>
        <pc:spChg chg="mod">
          <ac:chgData name="Jakob Englert" userId="3fd49707-1d29-4198-9738-a03818cd2589" providerId="ADAL" clId="{8EB06E9C-C09F-4385-B84C-6DBB2CA3F4C4}" dt="2020-07-14T14:42:09.058" v="35" actId="1076"/>
          <ac:spMkLst>
            <pc:docMk/>
            <pc:sldMk cId="3477707573" sldId="299"/>
            <ac:spMk id="4" creationId="{00000000-0000-0000-0000-000000000000}"/>
          </ac:spMkLst>
        </pc:spChg>
        <pc:spChg chg="del">
          <ac:chgData name="Jakob Englert" userId="3fd49707-1d29-4198-9738-a03818cd2589" providerId="ADAL" clId="{8EB06E9C-C09F-4385-B84C-6DBB2CA3F4C4}" dt="2020-07-14T13:19:51.137" v="30" actId="478"/>
          <ac:spMkLst>
            <pc:docMk/>
            <pc:sldMk cId="3477707573" sldId="299"/>
            <ac:spMk id="5" creationId="{00000000-0000-0000-0000-000000000000}"/>
          </ac:spMkLst>
        </pc:spChg>
        <pc:spChg chg="add del mod">
          <ac:chgData name="Jakob Englert" userId="3fd49707-1d29-4198-9738-a03818cd2589" providerId="ADAL" clId="{8EB06E9C-C09F-4385-B84C-6DBB2CA3F4C4}" dt="2020-07-14T13:19:53.760" v="31" actId="478"/>
          <ac:spMkLst>
            <pc:docMk/>
            <pc:sldMk cId="3477707573" sldId="299"/>
            <ac:spMk id="7" creationId="{FB552B06-0A98-426C-B4DE-483D87FEBC94}"/>
          </ac:spMkLst>
        </pc:spChg>
        <pc:picChg chg="del">
          <ac:chgData name="Jakob Englert" userId="3fd49707-1d29-4198-9738-a03818cd2589" providerId="ADAL" clId="{8EB06E9C-C09F-4385-B84C-6DBB2CA3F4C4}" dt="2020-07-14T13:19:49.449" v="29" actId="478"/>
          <ac:picMkLst>
            <pc:docMk/>
            <pc:sldMk cId="3477707573" sldId="299"/>
            <ac:picMk id="6" creationId="{410D9FD5-4423-A845-B3D8-0FD6F7A578C2}"/>
          </ac:picMkLst>
        </pc:picChg>
      </pc:sldChg>
    </pc:docChg>
  </pc:docChgLst>
  <pc:docChgLst>
    <pc:chgData name="Jakob Englert" userId="3fd49707-1d29-4198-9738-a03818cd2589" providerId="ADAL" clId="{6D1F130A-AF0F-4F77-94ED-71FBF587BA68}"/>
    <pc:docChg chg="undo addSld modSld">
      <pc:chgData name="Jakob Englert" userId="3fd49707-1d29-4198-9738-a03818cd2589" providerId="ADAL" clId="{6D1F130A-AF0F-4F77-94ED-71FBF587BA68}" dt="2020-07-14T13:14:24.247" v="99" actId="20577"/>
      <pc:docMkLst>
        <pc:docMk/>
      </pc:docMkLst>
      <pc:sldChg chg="modSp add">
        <pc:chgData name="Jakob Englert" userId="3fd49707-1d29-4198-9738-a03818cd2589" providerId="ADAL" clId="{6D1F130A-AF0F-4F77-94ED-71FBF587BA68}" dt="2020-07-14T12:45:14.870" v="71" actId="20577"/>
        <pc:sldMkLst>
          <pc:docMk/>
          <pc:sldMk cId="48489339" sldId="268"/>
        </pc:sldMkLst>
        <pc:spChg chg="mod">
          <ac:chgData name="Jakob Englert" userId="3fd49707-1d29-4198-9738-a03818cd2589" providerId="ADAL" clId="{6D1F130A-AF0F-4F77-94ED-71FBF587BA68}" dt="2020-07-14T12:43:48.581" v="45" actId="20577"/>
          <ac:spMkLst>
            <pc:docMk/>
            <pc:sldMk cId="48489339" sldId="268"/>
            <ac:spMk id="2" creationId="{00000000-0000-0000-0000-000000000000}"/>
          </ac:spMkLst>
        </pc:spChg>
        <pc:spChg chg="mod">
          <ac:chgData name="Jakob Englert" userId="3fd49707-1d29-4198-9738-a03818cd2589" providerId="ADAL" clId="{6D1F130A-AF0F-4F77-94ED-71FBF587BA68}" dt="2020-07-14T12:45:14.870" v="71" actId="20577"/>
          <ac:spMkLst>
            <pc:docMk/>
            <pc:sldMk cId="48489339" sldId="268"/>
            <ac:spMk id="3" creationId="{00000000-0000-0000-0000-000000000000}"/>
          </ac:spMkLst>
        </pc:spChg>
        <pc:spChg chg="mod">
          <ac:chgData name="Jakob Englert" userId="3fd49707-1d29-4198-9738-a03818cd2589" providerId="ADAL" clId="{6D1F130A-AF0F-4F77-94ED-71FBF587BA68}" dt="2020-07-14T12:43:33.676" v="3"/>
          <ac:spMkLst>
            <pc:docMk/>
            <pc:sldMk cId="48489339" sldId="268"/>
            <ac:spMk id="4" creationId="{00000000-0000-0000-0000-000000000000}"/>
          </ac:spMkLst>
        </pc:spChg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4183580478" sldId="269"/>
        </pc:sldMkLst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2889427026" sldId="271"/>
        </pc:sldMkLst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140312087" sldId="273"/>
        </pc:sldMkLst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2551557317" sldId="274"/>
        </pc:sldMkLst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505511001" sldId="275"/>
        </pc:sldMkLst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4156191939" sldId="276"/>
        </pc:sldMkLst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3660801641" sldId="277"/>
        </pc:sldMkLst>
      </pc:sldChg>
      <pc:sldChg chg="addSp delSp">
        <pc:chgData name="Jakob Englert" userId="3fd49707-1d29-4198-9738-a03818cd2589" providerId="ADAL" clId="{6D1F130A-AF0F-4F77-94ED-71FBF587BA68}" dt="2020-07-14T12:42:59.759" v="1"/>
        <pc:sldMkLst>
          <pc:docMk/>
          <pc:sldMk cId="3638419775" sldId="279"/>
        </pc:sldMkLst>
        <pc:spChg chg="add del">
          <ac:chgData name="Jakob Englert" userId="3fd49707-1d29-4198-9738-a03818cd2589" providerId="ADAL" clId="{6D1F130A-AF0F-4F77-94ED-71FBF587BA68}" dt="2020-07-14T12:42:59.759" v="1"/>
          <ac:spMkLst>
            <pc:docMk/>
            <pc:sldMk cId="3638419775" sldId="279"/>
            <ac:spMk id="9" creationId="{A314C3B5-16EF-4DD3-B0B7-53E6B6BFAFDF}"/>
          </ac:spMkLst>
        </pc:spChg>
      </pc:sldChg>
      <pc:sldChg chg="modSp">
        <pc:chgData name="Jakob Englert" userId="3fd49707-1d29-4198-9738-a03818cd2589" providerId="ADAL" clId="{6D1F130A-AF0F-4F77-94ED-71FBF587BA68}" dt="2020-07-14T13:14:24.247" v="99" actId="20577"/>
        <pc:sldMkLst>
          <pc:docMk/>
          <pc:sldMk cId="1510907995" sldId="285"/>
        </pc:sldMkLst>
        <pc:spChg chg="mod">
          <ac:chgData name="Jakob Englert" userId="3fd49707-1d29-4198-9738-a03818cd2589" providerId="ADAL" clId="{6D1F130A-AF0F-4F77-94ED-71FBF587BA68}" dt="2020-07-14T13:14:24.247" v="99" actId="20577"/>
          <ac:spMkLst>
            <pc:docMk/>
            <pc:sldMk cId="1510907995" sldId="285"/>
            <ac:spMk id="6" creationId="{C4CDBB45-0C65-4765-93F1-810B89859FE5}"/>
          </ac:spMkLst>
        </pc:spChg>
      </pc:sldChg>
      <pc:sldChg chg="modSp add">
        <pc:chgData name="Jakob Englert" userId="3fd49707-1d29-4198-9738-a03818cd2589" providerId="ADAL" clId="{6D1F130A-AF0F-4F77-94ED-71FBF587BA68}" dt="2020-07-14T12:49:11.277" v="81"/>
        <pc:sldMkLst>
          <pc:docMk/>
          <pc:sldMk cId="3667914815" sldId="288"/>
        </pc:sldMkLst>
        <pc:spChg chg="mod">
          <ac:chgData name="Jakob Englert" userId="3fd49707-1d29-4198-9738-a03818cd2589" providerId="ADAL" clId="{6D1F130A-AF0F-4F77-94ED-71FBF587BA68}" dt="2020-07-14T12:49:11.277" v="81"/>
          <ac:spMkLst>
            <pc:docMk/>
            <pc:sldMk cId="3667914815" sldId="288"/>
            <ac:spMk id="5" creationId="{00000000-0000-0000-0000-000000000000}"/>
          </ac:spMkLst>
        </pc:spChg>
        <pc:spChg chg="mod">
          <ac:chgData name="Jakob Englert" userId="3fd49707-1d29-4198-9738-a03818cd2589" providerId="ADAL" clId="{6D1F130A-AF0F-4F77-94ED-71FBF587BA68}" dt="2020-07-14T12:49:07.737" v="80"/>
          <ac:spMkLst>
            <pc:docMk/>
            <pc:sldMk cId="3667914815" sldId="288"/>
            <ac:spMk id="6" creationId="{ABCFC29B-5EF2-4420-863B-FCECE62C891C}"/>
          </ac:spMkLst>
        </pc:spChg>
      </pc:sldChg>
      <pc:sldChg chg="modSp add">
        <pc:chgData name="Jakob Englert" userId="3fd49707-1d29-4198-9738-a03818cd2589" providerId="ADAL" clId="{6D1F130A-AF0F-4F77-94ED-71FBF587BA68}" dt="2020-07-14T12:49:21.061" v="83"/>
        <pc:sldMkLst>
          <pc:docMk/>
          <pc:sldMk cId="2145369787" sldId="289"/>
        </pc:sldMkLst>
        <pc:spChg chg="mod">
          <ac:chgData name="Jakob Englert" userId="3fd49707-1d29-4198-9738-a03818cd2589" providerId="ADAL" clId="{6D1F130A-AF0F-4F77-94ED-71FBF587BA68}" dt="2020-07-14T12:49:21.061" v="83"/>
          <ac:spMkLst>
            <pc:docMk/>
            <pc:sldMk cId="2145369787" sldId="289"/>
            <ac:spMk id="5" creationId="{00000000-0000-0000-0000-000000000000}"/>
          </ac:spMkLst>
        </pc:spChg>
        <pc:spChg chg="mod">
          <ac:chgData name="Jakob Englert" userId="3fd49707-1d29-4198-9738-a03818cd2589" providerId="ADAL" clId="{6D1F130A-AF0F-4F77-94ED-71FBF587BA68}" dt="2020-07-14T12:49:17.445" v="82"/>
          <ac:spMkLst>
            <pc:docMk/>
            <pc:sldMk cId="2145369787" sldId="289"/>
            <ac:spMk id="6" creationId="{ABCFC29B-5EF2-4420-863B-FCECE62C891C}"/>
          </ac:spMkLst>
        </pc:spChg>
      </pc:sldChg>
      <pc:sldChg chg="modSp add">
        <pc:chgData name="Jakob Englert" userId="3fd49707-1d29-4198-9738-a03818cd2589" providerId="ADAL" clId="{6D1F130A-AF0F-4F77-94ED-71FBF587BA68}" dt="2020-07-14T12:49:30.424" v="85"/>
        <pc:sldMkLst>
          <pc:docMk/>
          <pc:sldMk cId="3448186876" sldId="290"/>
        </pc:sldMkLst>
        <pc:spChg chg="mod">
          <ac:chgData name="Jakob Englert" userId="3fd49707-1d29-4198-9738-a03818cd2589" providerId="ADAL" clId="{6D1F130A-AF0F-4F77-94ED-71FBF587BA68}" dt="2020-07-14T12:49:30.424" v="85"/>
          <ac:spMkLst>
            <pc:docMk/>
            <pc:sldMk cId="3448186876" sldId="290"/>
            <ac:spMk id="5" creationId="{00000000-0000-0000-0000-000000000000}"/>
          </ac:spMkLst>
        </pc:spChg>
        <pc:spChg chg="mod">
          <ac:chgData name="Jakob Englert" userId="3fd49707-1d29-4198-9738-a03818cd2589" providerId="ADAL" clId="{6D1F130A-AF0F-4F77-94ED-71FBF587BA68}" dt="2020-07-14T12:49:27.038" v="84"/>
          <ac:spMkLst>
            <pc:docMk/>
            <pc:sldMk cId="3448186876" sldId="290"/>
            <ac:spMk id="6" creationId="{ABCFC29B-5EF2-4420-863B-FCECE62C891C}"/>
          </ac:spMkLst>
        </pc:spChg>
      </pc:sldChg>
      <pc:sldChg chg="addSp modSp add">
        <pc:chgData name="Jakob Englert" userId="3fd49707-1d29-4198-9738-a03818cd2589" providerId="ADAL" clId="{6D1F130A-AF0F-4F77-94ED-71FBF587BA68}" dt="2020-07-14T12:49:44.983" v="88"/>
        <pc:sldMkLst>
          <pc:docMk/>
          <pc:sldMk cId="1482431677" sldId="291"/>
        </pc:sldMkLst>
        <pc:spChg chg="mod">
          <ac:chgData name="Jakob Englert" userId="3fd49707-1d29-4198-9738-a03818cd2589" providerId="ADAL" clId="{6D1F130A-AF0F-4F77-94ED-71FBF587BA68}" dt="2020-07-14T12:49:42.542" v="87"/>
          <ac:spMkLst>
            <pc:docMk/>
            <pc:sldMk cId="1482431677" sldId="291"/>
            <ac:spMk id="5" creationId="{00000000-0000-0000-0000-000000000000}"/>
          </ac:spMkLst>
        </pc:spChg>
        <pc:spChg chg="mod">
          <ac:chgData name="Jakob Englert" userId="3fd49707-1d29-4198-9738-a03818cd2589" providerId="ADAL" clId="{6D1F130A-AF0F-4F77-94ED-71FBF587BA68}" dt="2020-07-14T12:49:38.929" v="86"/>
          <ac:spMkLst>
            <pc:docMk/>
            <pc:sldMk cId="1482431677" sldId="291"/>
            <ac:spMk id="6" creationId="{ABCFC29B-5EF2-4420-863B-FCECE62C891C}"/>
          </ac:spMkLst>
        </pc:spChg>
        <pc:picChg chg="add">
          <ac:chgData name="Jakob Englert" userId="3fd49707-1d29-4198-9738-a03818cd2589" providerId="ADAL" clId="{6D1F130A-AF0F-4F77-94ED-71FBF587BA68}" dt="2020-07-14T12:49:44.983" v="88"/>
          <ac:picMkLst>
            <pc:docMk/>
            <pc:sldMk cId="1482431677" sldId="291"/>
            <ac:picMk id="7" creationId="{3153B980-1CE2-43C6-9AA0-7C06F3450A4E}"/>
          </ac:picMkLst>
        </pc:picChg>
      </pc:sldChg>
      <pc:sldChg chg="addSp modSp add">
        <pc:chgData name="Jakob Englert" userId="3fd49707-1d29-4198-9738-a03818cd2589" providerId="ADAL" clId="{6D1F130A-AF0F-4F77-94ED-71FBF587BA68}" dt="2020-07-14T12:50:34.644" v="92" actId="11529"/>
        <pc:sldMkLst>
          <pc:docMk/>
          <pc:sldMk cId="1027431708" sldId="292"/>
        </pc:sldMkLst>
        <pc:spChg chg="add mod">
          <ac:chgData name="Jakob Englert" userId="3fd49707-1d29-4198-9738-a03818cd2589" providerId="ADAL" clId="{6D1F130A-AF0F-4F77-94ED-71FBF587BA68}" dt="2020-07-14T12:50:34.644" v="92" actId="11529"/>
          <ac:spMkLst>
            <pc:docMk/>
            <pc:sldMk cId="1027431708" sldId="292"/>
            <ac:spMk id="4" creationId="{064B3D23-EEEF-4617-B973-B444F9ECD0C1}"/>
          </ac:spMkLst>
        </pc:spChg>
        <pc:spChg chg="mod">
          <ac:chgData name="Jakob Englert" userId="3fd49707-1d29-4198-9738-a03818cd2589" providerId="ADAL" clId="{6D1F130A-AF0F-4F77-94ED-71FBF587BA68}" dt="2020-07-14T12:50:25.278" v="90"/>
          <ac:spMkLst>
            <pc:docMk/>
            <pc:sldMk cId="1027431708" sldId="292"/>
            <ac:spMk id="5" creationId="{00000000-0000-0000-0000-000000000000}"/>
          </ac:spMkLst>
        </pc:spChg>
        <pc:spChg chg="mod">
          <ac:chgData name="Jakob Englert" userId="3fd49707-1d29-4198-9738-a03818cd2589" providerId="ADAL" clId="{6D1F130A-AF0F-4F77-94ED-71FBF587BA68}" dt="2020-07-14T12:50:20.703" v="89"/>
          <ac:spMkLst>
            <pc:docMk/>
            <pc:sldMk cId="1027431708" sldId="292"/>
            <ac:spMk id="6" creationId="{ABCFC29B-5EF2-4420-863B-FCECE62C891C}"/>
          </ac:spMkLst>
        </pc:spChg>
        <pc:picChg chg="add">
          <ac:chgData name="Jakob Englert" userId="3fd49707-1d29-4198-9738-a03818cd2589" providerId="ADAL" clId="{6D1F130A-AF0F-4F77-94ED-71FBF587BA68}" dt="2020-07-14T12:50:27.771" v="91"/>
          <ac:picMkLst>
            <pc:docMk/>
            <pc:sldMk cId="1027431708" sldId="292"/>
            <ac:picMk id="7" creationId="{12D600D6-06DC-411B-83F3-F39664047B6E}"/>
          </ac:picMkLst>
        </pc:picChg>
      </pc:sldChg>
      <pc:sldChg chg="modSp add">
        <pc:chgData name="Jakob Englert" userId="3fd49707-1d29-4198-9738-a03818cd2589" providerId="ADAL" clId="{6D1F130A-AF0F-4F77-94ED-71FBF587BA68}" dt="2020-07-14T12:50:45.838" v="94"/>
        <pc:sldMkLst>
          <pc:docMk/>
          <pc:sldMk cId="3901179309" sldId="293"/>
        </pc:sldMkLst>
        <pc:spChg chg="mod">
          <ac:chgData name="Jakob Englert" userId="3fd49707-1d29-4198-9738-a03818cd2589" providerId="ADAL" clId="{6D1F130A-AF0F-4F77-94ED-71FBF587BA68}" dt="2020-07-14T12:50:45.838" v="94"/>
          <ac:spMkLst>
            <pc:docMk/>
            <pc:sldMk cId="3901179309" sldId="293"/>
            <ac:spMk id="5" creationId="{00000000-0000-0000-0000-000000000000}"/>
          </ac:spMkLst>
        </pc:spChg>
        <pc:spChg chg="mod">
          <ac:chgData name="Jakob Englert" userId="3fd49707-1d29-4198-9738-a03818cd2589" providerId="ADAL" clId="{6D1F130A-AF0F-4F77-94ED-71FBF587BA68}" dt="2020-07-14T12:50:41.368" v="93"/>
          <ac:spMkLst>
            <pc:docMk/>
            <pc:sldMk cId="3901179309" sldId="293"/>
            <ac:spMk id="6" creationId="{ABCFC29B-5EF2-4420-863B-FCECE62C891C}"/>
          </ac:spMkLst>
        </pc:spChg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551988135" sldId="294"/>
        </pc:sldMkLst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3482868284" sldId="295"/>
        </pc:sldMkLst>
      </pc:sldChg>
      <pc:sldChg chg="add">
        <pc:chgData name="Jakob Englert" userId="3fd49707-1d29-4198-9738-a03818cd2589" providerId="ADAL" clId="{6D1F130A-AF0F-4F77-94ED-71FBF587BA68}" dt="2020-07-14T13:08:56.937" v="95"/>
        <pc:sldMkLst>
          <pc:docMk/>
          <pc:sldMk cId="1621763372" sldId="296"/>
        </pc:sldMkLst>
      </pc:sldChg>
      <pc:sldChg chg="add">
        <pc:chgData name="Jakob Englert" userId="3fd49707-1d29-4198-9738-a03818cd2589" providerId="ADAL" clId="{6D1F130A-AF0F-4F77-94ED-71FBF587BA68}" dt="2020-07-14T13:13:29.763" v="96"/>
        <pc:sldMkLst>
          <pc:docMk/>
          <pc:sldMk cId="1046596066" sldId="297"/>
        </pc:sldMkLst>
      </pc:sldChg>
      <pc:sldChg chg="add">
        <pc:chgData name="Jakob Englert" userId="3fd49707-1d29-4198-9738-a03818cd2589" providerId="ADAL" clId="{6D1F130A-AF0F-4F77-94ED-71FBF587BA68}" dt="2020-07-14T13:13:29.763" v="96"/>
        <pc:sldMkLst>
          <pc:docMk/>
          <pc:sldMk cId="2181885308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CA3575E5-F221-4A3E-A5DC-679A66298353}" type="slidenum">
              <a:rPr lang="en-US" altLang="de-DE" smtClean="0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15451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9300"/>
            <a:ext cx="4987925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455" y="4741268"/>
            <a:ext cx="4985595" cy="449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err="1"/>
              <a:t>Klicken</a:t>
            </a:r>
            <a:r>
              <a:rPr lang="en-US" altLang="de-DE" noProof="0"/>
              <a:t> </a:t>
            </a:r>
            <a:r>
              <a:rPr lang="en-US" altLang="de-DE" noProof="0" err="1"/>
              <a:t>Sie</a:t>
            </a:r>
            <a:r>
              <a:rPr lang="en-US" altLang="de-DE" noProof="0"/>
              <a:t>, um die </a:t>
            </a:r>
            <a:r>
              <a:rPr lang="en-US" altLang="de-DE" noProof="0" err="1"/>
              <a:t>Formate</a:t>
            </a:r>
            <a:r>
              <a:rPr lang="en-US" altLang="de-DE" noProof="0"/>
              <a:t> des </a:t>
            </a:r>
            <a:r>
              <a:rPr lang="en-US" altLang="de-DE" noProof="0" err="1"/>
              <a:t>Vorlagentextes</a:t>
            </a:r>
            <a:r>
              <a:rPr lang="en-US" altLang="de-DE" noProof="0"/>
              <a:t> </a:t>
            </a:r>
            <a:r>
              <a:rPr lang="en-US" altLang="de-DE" noProof="0" err="1"/>
              <a:t>zu</a:t>
            </a:r>
            <a:r>
              <a:rPr lang="en-US" altLang="de-DE" noProof="0"/>
              <a:t> </a:t>
            </a:r>
            <a:r>
              <a:rPr lang="en-US" altLang="de-DE" noProof="0" err="1"/>
              <a:t>bearbeiten</a:t>
            </a:r>
            <a:endParaRPr lang="en-US" altLang="de-DE" noProof="0"/>
          </a:p>
          <a:p>
            <a:pPr lvl="1"/>
            <a:r>
              <a:rPr lang="en-US" altLang="de-DE" noProof="0" err="1"/>
              <a:t>Zweite</a:t>
            </a:r>
            <a:r>
              <a:rPr lang="en-US" altLang="de-DE" noProof="0"/>
              <a:t> </a:t>
            </a:r>
            <a:r>
              <a:rPr lang="en-US" altLang="de-DE" noProof="0" err="1"/>
              <a:t>Ebene</a:t>
            </a:r>
            <a:endParaRPr lang="en-US" altLang="de-DE" noProof="0"/>
          </a:p>
          <a:p>
            <a:pPr lvl="2"/>
            <a:r>
              <a:rPr lang="en-US" altLang="de-DE" noProof="0" err="1"/>
              <a:t>Dritte</a:t>
            </a:r>
            <a:r>
              <a:rPr lang="en-US" altLang="de-DE" noProof="0"/>
              <a:t> </a:t>
            </a:r>
            <a:r>
              <a:rPr lang="en-US" altLang="de-DE" noProof="0" err="1"/>
              <a:t>Ebene</a:t>
            </a:r>
            <a:endParaRPr lang="en-US" altLang="de-DE" noProof="0"/>
          </a:p>
          <a:p>
            <a:pPr lvl="3"/>
            <a:r>
              <a:rPr lang="en-US" altLang="de-DE" noProof="0" err="1"/>
              <a:t>Vierte</a:t>
            </a:r>
            <a:r>
              <a:rPr lang="en-US" altLang="de-DE" noProof="0"/>
              <a:t> </a:t>
            </a:r>
            <a:r>
              <a:rPr lang="en-US" altLang="de-DE" noProof="0" err="1"/>
              <a:t>Ebene</a:t>
            </a:r>
            <a:endParaRPr lang="en-US" altLang="de-DE" noProof="0"/>
          </a:p>
          <a:p>
            <a:pPr lvl="4"/>
            <a:r>
              <a:rPr lang="en-US" altLang="de-DE" noProof="0" err="1"/>
              <a:t>Fünfte</a:t>
            </a:r>
            <a:r>
              <a:rPr lang="en-US" altLang="de-DE" noProof="0"/>
              <a:t> </a:t>
            </a:r>
            <a:r>
              <a:rPr lang="en-US" altLang="de-DE" noProof="0" err="1"/>
              <a:t>Ebene</a:t>
            </a:r>
            <a:endParaRPr lang="en-US" altLang="de-DE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19728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ITM Slide 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781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18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52213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19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5164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20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3884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4341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1430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35405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7962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26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6772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397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28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0979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58628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30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806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53406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9732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188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6825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2362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16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90927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17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06064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de-DE"/>
              <a:t>Date and Location, Name of the Conference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59633" y="3861048"/>
            <a:ext cx="6624736" cy="400110"/>
          </a:xfrm>
        </p:spPr>
        <p:txBody>
          <a:bodyPr wrap="square">
            <a:spAutoFit/>
          </a:bodyPr>
          <a:lstStyle>
            <a:lvl1pPr marL="0" indent="0" algn="ctr">
              <a:buNone/>
              <a:defRPr sz="2000"/>
            </a:lvl1pPr>
          </a:lstStyle>
          <a:p>
            <a:pPr algn="ctr"/>
            <a:r>
              <a:rPr lang="en-US"/>
              <a:t>John Doe</a:t>
            </a:r>
            <a:r>
              <a:rPr lang="en-US" baseline="0"/>
              <a:t> and Peter </a:t>
            </a:r>
            <a:r>
              <a:rPr lang="en-US" baseline="0" err="1"/>
              <a:t>Eberhard</a:t>
            </a:r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8" y="2060848"/>
            <a:ext cx="6912766" cy="136539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 baseline="0"/>
            </a:lvl1pPr>
          </a:lstStyle>
          <a:p>
            <a:pPr algn="ctr"/>
            <a:r>
              <a:rPr lang="en-US"/>
              <a:t>The Title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71634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95288" y="836613"/>
            <a:ext cx="8424862" cy="504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7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9791" y="404664"/>
            <a:ext cx="3960812" cy="5256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87900" y="1493287"/>
            <a:ext cx="4014788" cy="4888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54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4297" y="373626"/>
            <a:ext cx="4140000" cy="5160200"/>
          </a:xfrm>
          <a:prstGeom prst="roundRect">
            <a:avLst>
              <a:gd name="adj" fmla="val 326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48980" y="1438692"/>
            <a:ext cx="4140000" cy="4798620"/>
          </a:xfrm>
          <a:prstGeom prst="roundRect">
            <a:avLst>
              <a:gd name="adj" fmla="val 326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457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4297" y="373626"/>
            <a:ext cx="4140000" cy="5160200"/>
          </a:xfrm>
          <a:prstGeom prst="roundRect">
            <a:avLst>
              <a:gd name="adj" fmla="val 32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48980" y="1438692"/>
            <a:ext cx="4140000" cy="4798620"/>
          </a:xfrm>
          <a:prstGeom prst="roundRect">
            <a:avLst>
              <a:gd name="adj" fmla="val 32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97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Oval 23"/>
          <p:cNvSpPr>
            <a:spLocks noChangeArrowheads="1"/>
          </p:cNvSpPr>
          <p:nvPr userDrawn="1"/>
        </p:nvSpPr>
        <p:spPr bwMode="auto">
          <a:xfrm>
            <a:off x="-3581400" y="5661025"/>
            <a:ext cx="8513763" cy="24574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27451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 userDrawn="1"/>
        </p:nvSpPr>
        <p:spPr bwMode="auto">
          <a:xfrm>
            <a:off x="815115" y="5865813"/>
            <a:ext cx="3574055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>
                <a:latin typeface="Arial" charset="0"/>
              </a:rPr>
              <a:t>Institut für Technische 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>
                <a:latin typeface="Arial" charset="0"/>
              </a:rPr>
              <a:t>	und Numerische Mechanik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>
                <a:latin typeface="Arial" charset="0"/>
              </a:rPr>
              <a:t>Universität Stuttgart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>
                <a:latin typeface="Arial" charset="0"/>
              </a:rPr>
              <a:t>Profs. P. Eberhard, J. Fehr, M. </a:t>
            </a:r>
            <a:r>
              <a:rPr lang="de-DE" sz="1600" err="1">
                <a:latin typeface="Arial" charset="0"/>
              </a:rPr>
              <a:t>Hanss</a:t>
            </a:r>
            <a:endParaRPr lang="de-DE" sz="1600">
              <a:latin typeface="Arial" charset="0"/>
            </a:endParaRPr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3733800" y="-1326232"/>
            <a:ext cx="9448800" cy="2667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8627"/>
                  <a:invGamma/>
                </a:schemeClr>
              </a:gs>
            </a:gsLst>
            <a:path path="rect">
              <a:fillToRect t="100000" r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Slide Title</a:t>
            </a:r>
          </a:p>
        </p:txBody>
      </p:sp>
      <p:pic>
        <p:nvPicPr>
          <p:cNvPr id="1031" name="Picture 24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00" y="5909389"/>
            <a:ext cx="685800" cy="7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B9D8-0F1D-4C9F-8151-4BF1B407489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828800"/>
            <a:ext cx="3644652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first level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</a:t>
            </a:r>
          </a:p>
          <a:p>
            <a:pPr lvl="3"/>
            <a:r>
              <a:rPr lang="en-US" altLang="de-DE"/>
              <a:t>fourth</a:t>
            </a:r>
          </a:p>
          <a:p>
            <a:pPr lvl="4"/>
            <a:r>
              <a:rPr lang="en-US" altLang="de-DE"/>
              <a:t>fifth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1" r:id="rId2"/>
    <p:sldLayoutId id="2147483694" r:id="rId3"/>
    <p:sldLayoutId id="2147483696" r:id="rId4"/>
    <p:sldLayoutId id="2147483699" r:id="rId5"/>
    <p:sldLayoutId id="2147483700" r:id="rId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v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ough_transform_diagram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Studentische</a:t>
            </a:r>
            <a:r>
              <a:rPr lang="en-US"/>
              <a:t> </a:t>
            </a:r>
            <a:r>
              <a:rPr lang="en-US" err="1"/>
              <a:t>Projektarbeit</a:t>
            </a:r>
            <a:br>
              <a:rPr lang="en-US"/>
            </a:br>
            <a:r>
              <a:rPr lang="en-US"/>
              <a:t>“Parcelcopter”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59633" y="3861048"/>
            <a:ext cx="6624736" cy="1877437"/>
          </a:xfrm>
        </p:spPr>
        <p:txBody>
          <a:bodyPr/>
          <a:lstStyle/>
          <a:p>
            <a:r>
              <a:rPr lang="de-DE"/>
              <a:t>Hannes Pfitzner, Joachim Hecker,</a:t>
            </a:r>
          </a:p>
          <a:p>
            <a:r>
              <a:rPr lang="de-DE"/>
              <a:t>Sebastian </a:t>
            </a:r>
            <a:r>
              <a:rPr lang="de-DE" err="1"/>
              <a:t>Bobrzyk</a:t>
            </a:r>
            <a:r>
              <a:rPr lang="de-DE"/>
              <a:t> und Jakob Englert</a:t>
            </a:r>
          </a:p>
          <a:p>
            <a:endParaRPr lang="de-DE"/>
          </a:p>
          <a:p>
            <a:r>
              <a:rPr lang="de-DE"/>
              <a:t>Betreuer: Prof. Dr.-Ing. Prof. E.h. P. Eberhard</a:t>
            </a:r>
          </a:p>
          <a:p>
            <a:r>
              <a:rPr lang="de-DE"/>
              <a:t>M.Sc. W. Luo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0"/>
              <a:t>Modellierung, Simulation,</a:t>
            </a:r>
          </a:p>
          <a:p>
            <a:r>
              <a:rPr lang="de-DE" b="0"/>
              <a:t>Optimierung und Bau</a:t>
            </a:r>
          </a:p>
          <a:p>
            <a:r>
              <a:rPr lang="de-DE" b="0"/>
              <a:t>eines Quadrocopters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Greifermechanik</a:t>
            </a:r>
            <a:r>
              <a:rPr lang="en-GB"/>
              <a:t> – </a:t>
            </a:r>
            <a:br>
              <a:rPr lang="en-GB"/>
            </a:br>
            <a:r>
              <a:rPr lang="en-GB" err="1"/>
              <a:t>Konzeptauswahl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10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/>
              <a:t>Auswahl: </a:t>
            </a:r>
            <a:r>
              <a:rPr lang="de-DE"/>
              <a:t>2. Konzept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Hubzylinder bringt stabilisierenden Faktor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Stabile und simple Bauweise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Geringes Gewicht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Mehr Spielraum bei der Last</a:t>
            </a:r>
          </a:p>
        </p:txBody>
      </p:sp>
    </p:spTree>
    <p:extLst>
      <p:ext uri="{BB962C8B-B14F-4D97-AF65-F5344CB8AC3E}">
        <p14:creationId xmlns:p14="http://schemas.microsoft.com/office/powerpoint/2010/main" val="255155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Greifermechanik</a:t>
            </a:r>
            <a:r>
              <a:rPr lang="en-GB"/>
              <a:t> – </a:t>
            </a:r>
            <a:br>
              <a:rPr lang="en-GB"/>
            </a:br>
            <a:r>
              <a:rPr lang="en-GB" err="1"/>
              <a:t>Berechnung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err="1"/>
              <a:t>Benötigte</a:t>
            </a:r>
            <a:r>
              <a:rPr lang="en-GB" b="1"/>
              <a:t> </a:t>
            </a:r>
            <a:r>
              <a:rPr lang="en-GB" b="1" err="1"/>
              <a:t>Normalkraft</a:t>
            </a:r>
            <a:r>
              <a:rPr lang="en-GB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Hubzylinderkraft</a:t>
            </a:r>
            <a:r>
              <a:rPr lang="en-GB"/>
              <a:t> </a:t>
            </a:r>
            <a:r>
              <a:rPr lang="en-GB" err="1"/>
              <a:t>wirkt</a:t>
            </a:r>
            <a:r>
              <a:rPr lang="en-GB"/>
              <a:t> in Form von </a:t>
            </a:r>
            <a:r>
              <a:rPr lang="en-GB" err="1"/>
              <a:t>Normalkraft</a:t>
            </a:r>
            <a:r>
              <a:rPr lang="en-GB"/>
              <a:t> auf Last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Abhängig</a:t>
            </a:r>
            <a:r>
              <a:rPr lang="en-GB"/>
              <a:t> von </a:t>
            </a:r>
            <a:r>
              <a:rPr lang="en-GB" err="1"/>
              <a:t>Gewichtskraft</a:t>
            </a:r>
            <a:r>
              <a:rPr lang="en-GB"/>
              <a:t> und </a:t>
            </a:r>
            <a:r>
              <a:rPr lang="en-GB" err="1"/>
              <a:t>Haftreibwert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Ungefährer</a:t>
            </a:r>
            <a:r>
              <a:rPr lang="en-GB"/>
              <a:t> </a:t>
            </a:r>
            <a:r>
              <a:rPr lang="en-GB" err="1"/>
              <a:t>Reibwert</a:t>
            </a:r>
            <a:r>
              <a:rPr lang="en-GB"/>
              <a:t> von 0,3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Lastgewicht</a:t>
            </a:r>
            <a:r>
              <a:rPr lang="en-GB"/>
              <a:t> von 100g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Sicherheitsfaktor</a:t>
            </a:r>
            <a:r>
              <a:rPr lang="en-GB"/>
              <a:t> von 1,8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 err="1"/>
              <a:t>Ergebnis</a:t>
            </a:r>
            <a:r>
              <a:rPr lang="en-GB" b="1"/>
              <a:t>: </a:t>
            </a:r>
            <a:r>
              <a:rPr lang="en-GB"/>
              <a:t>F</a:t>
            </a:r>
            <a:r>
              <a:rPr lang="en-GB" sz="1200"/>
              <a:t>N</a:t>
            </a:r>
            <a:r>
              <a:rPr lang="en-GB"/>
              <a:t> = 3N</a:t>
            </a:r>
            <a:endParaRPr lang="en-GB" b="1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51" y="2636912"/>
            <a:ext cx="50108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Greifermechanik</a:t>
            </a:r>
            <a:r>
              <a:rPr lang="en-GB"/>
              <a:t> – </a:t>
            </a:r>
            <a:br>
              <a:rPr lang="en-GB"/>
            </a:br>
            <a:r>
              <a:rPr lang="en-GB" err="1"/>
              <a:t>Hubzylinderkraft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err="1"/>
              <a:t>Benötigte</a:t>
            </a:r>
            <a:r>
              <a:rPr lang="en-GB" b="1"/>
              <a:t> </a:t>
            </a:r>
            <a:r>
              <a:rPr lang="en-GB" b="1" err="1"/>
              <a:t>Hubzylinderkaft</a:t>
            </a:r>
            <a:r>
              <a:rPr lang="en-GB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Hebelgesetze</a:t>
            </a:r>
            <a:r>
              <a:rPr lang="en-GB"/>
              <a:t> </a:t>
            </a:r>
            <a:r>
              <a:rPr lang="en-GB" err="1"/>
              <a:t>mit</a:t>
            </a:r>
            <a:r>
              <a:rPr lang="en-GB"/>
              <a:t> </a:t>
            </a:r>
            <a:r>
              <a:rPr lang="en-GB" err="1"/>
              <a:t>Normalkraft</a:t>
            </a:r>
            <a:r>
              <a:rPr lang="en-GB"/>
              <a:t> </a:t>
            </a:r>
            <a:r>
              <a:rPr lang="en-GB" err="1"/>
              <a:t>anwenden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Maximale</a:t>
            </a:r>
            <a:r>
              <a:rPr lang="en-GB"/>
              <a:t> </a:t>
            </a:r>
            <a:r>
              <a:rPr lang="en-GB" err="1"/>
              <a:t>Hebellänge</a:t>
            </a:r>
            <a:r>
              <a:rPr lang="en-GB"/>
              <a:t> in </a:t>
            </a:r>
            <a:r>
              <a:rPr lang="en-GB" err="1"/>
              <a:t>senkrechter</a:t>
            </a:r>
            <a:r>
              <a:rPr lang="en-GB"/>
              <a:t> </a:t>
            </a:r>
            <a:r>
              <a:rPr lang="en-GB" err="1"/>
              <a:t>Stellung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Verhältnis</a:t>
            </a:r>
            <a:r>
              <a:rPr lang="en-GB"/>
              <a:t>  von a:b = 1:1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 marL="0" indent="0">
              <a:buNone/>
            </a:pPr>
            <a:r>
              <a:rPr lang="en-GB" b="1" err="1"/>
              <a:t>Ergebnis</a:t>
            </a:r>
            <a:r>
              <a:rPr lang="en-GB" b="1"/>
              <a:t>: </a:t>
            </a:r>
            <a:r>
              <a:rPr lang="en-GB"/>
              <a:t>F</a:t>
            </a:r>
            <a:r>
              <a:rPr lang="en-GB" sz="1200"/>
              <a:t>Z </a:t>
            </a:r>
            <a:r>
              <a:rPr lang="en-GB"/>
              <a:t>= 6N</a:t>
            </a:r>
            <a:endParaRPr lang="en-GB" b="1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380771"/>
            <a:ext cx="5670848" cy="30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Greifermechanik</a:t>
            </a:r>
            <a:r>
              <a:rPr lang="en-GB"/>
              <a:t> – </a:t>
            </a:r>
            <a:br>
              <a:rPr lang="en-GB"/>
            </a:br>
            <a:r>
              <a:rPr lang="en-GB" err="1"/>
              <a:t>Vom</a:t>
            </a:r>
            <a:r>
              <a:rPr lang="en-GB"/>
              <a:t> Modell </a:t>
            </a:r>
            <a:r>
              <a:rPr lang="en-GB" err="1"/>
              <a:t>zum</a:t>
            </a:r>
            <a:r>
              <a:rPr lang="en-GB"/>
              <a:t> </a:t>
            </a:r>
            <a:r>
              <a:rPr lang="en-GB" err="1"/>
              <a:t>ersten</a:t>
            </a:r>
            <a:r>
              <a:rPr lang="en-GB"/>
              <a:t> Exemplar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125"/>
            <a:ext cx="4701357" cy="28555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41" y="1491539"/>
            <a:ext cx="3905361" cy="19819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98611" y="2903659"/>
            <a:ext cx="2611238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0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</a:t>
            </a:r>
            <a:r>
              <a:rPr lang="en-GB"/>
              <a:t> an die Software-</a:t>
            </a:r>
            <a:r>
              <a:rPr lang="en-GB" err="1"/>
              <a:t>Architektur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Verbaute Aktoren: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Elektrischer Hubzylinder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Flight Controller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buNone/>
            </a:pP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err="1"/>
              <a:t>Verbaute</a:t>
            </a:r>
            <a:r>
              <a:rPr lang="en-GB"/>
              <a:t> </a:t>
            </a:r>
            <a:r>
              <a:rPr lang="en-GB" err="1"/>
              <a:t>Sensoren</a:t>
            </a:r>
            <a:r>
              <a:rPr lang="en-GB"/>
              <a:t>: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 err="1"/>
              <a:t>Ultrashallsensor</a:t>
            </a:r>
            <a:endParaRPr lang="en-GB"/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Global Positioning Sensor (GPS)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 err="1"/>
              <a:t>Kamera</a:t>
            </a:r>
            <a:endParaRPr lang="en-GB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GB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1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</a:t>
            </a:r>
            <a:r>
              <a:rPr lang="en-GB"/>
              <a:t> an die Software-</a:t>
            </a:r>
            <a:r>
              <a:rPr lang="en-GB" err="1"/>
              <a:t>Architektur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Positionierung an der Drohne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Unter der Drohne mit Sicht auf das Paket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Alternative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Lidar -&gt; sehr teuer jedoch genauer</a:t>
            </a:r>
          </a:p>
          <a:p>
            <a:pPr marL="0" lvl="0" indent="0">
              <a:buNone/>
            </a:pP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Warum Ultraschall?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Sehr genau auf geringe Entfernungen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Leicht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Günstig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Wie Funktioniert dieser?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Akustischer Signallaufzeitsensor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36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</a:t>
            </a:r>
            <a:r>
              <a:rPr lang="en-GB"/>
              <a:t> an die Software-</a:t>
            </a:r>
            <a:r>
              <a:rPr lang="en-GB" err="1"/>
              <a:t>Architektur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Braucht Sichtlinie zu mindestens 4 GPS Satelliten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Genau auf ca. 10 Meter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Wird benutzt um das ungefähre Ziel zu finden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buNone/>
            </a:pP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Positioniert oben auf der Drohne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Verbunden mit dem Flight Controller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Bereitstellung der Koordinaten über eine ROS </a:t>
            </a:r>
            <a:r>
              <a:rPr lang="de-DE" err="1"/>
              <a:t>Node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8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</a:t>
            </a:r>
            <a:r>
              <a:rPr lang="en-GB"/>
              <a:t> an die Software-</a:t>
            </a:r>
            <a:r>
              <a:rPr lang="en-GB" err="1"/>
              <a:t>Architektur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Raspberry Pi Camera Module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 err="1"/>
              <a:t>Verbindung</a:t>
            </a:r>
            <a:r>
              <a:rPr lang="en-GB"/>
              <a:t> </a:t>
            </a:r>
            <a:r>
              <a:rPr lang="en-GB" err="1"/>
              <a:t>über</a:t>
            </a:r>
            <a:r>
              <a:rPr lang="en-GB"/>
              <a:t> SCI-Port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Sehr </a:t>
            </a:r>
            <a:r>
              <a:rPr lang="en-GB" err="1"/>
              <a:t>guter</a:t>
            </a:r>
            <a:r>
              <a:rPr lang="en-GB"/>
              <a:t> Software Support</a:t>
            </a:r>
          </a:p>
          <a:p>
            <a:pPr marL="0" lvl="0" indent="0">
              <a:buNone/>
            </a:pP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Anforderungen: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Mindestens 720p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Farbsensor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Klein und leicht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Kompatibel mit Raspberry Pi</a:t>
            </a:r>
          </a:p>
          <a:p>
            <a:pPr marL="0" indent="0">
              <a:buNone/>
            </a:pPr>
            <a:endParaRPr lang="de-DE"/>
          </a:p>
        </p:txBody>
      </p:sp>
      <p:pic>
        <p:nvPicPr>
          <p:cNvPr id="7" name="Google Shape;85;p11">
            <a:extLst>
              <a:ext uri="{FF2B5EF4-FFF2-40B4-BE49-F238E27FC236}">
                <a16:creationId xmlns:a16="http://schemas.microsoft.com/office/drawing/2014/main" id="{3153B980-1CE2-43C6-9AA0-7C06F3450A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651" y="3787425"/>
            <a:ext cx="2927700" cy="195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43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</a:t>
            </a:r>
            <a:r>
              <a:rPr lang="en-GB"/>
              <a:t> an die Software-</a:t>
            </a:r>
            <a:r>
              <a:rPr lang="en-GB" err="1"/>
              <a:t>Architektur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Elektrischer Hubzylinder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Spindelantrieb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60 mm </a:t>
            </a:r>
            <a:r>
              <a:rPr lang="de-DE" err="1"/>
              <a:t>Hubweg</a:t>
            </a:r>
            <a:endParaRPr lang="de-DE"/>
          </a:p>
          <a:p>
            <a:pPr marL="0" lvl="0" indent="0">
              <a:buNone/>
            </a:pP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Kriterien: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Komplexität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Robustheit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Gewicht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Effizienz</a:t>
            </a:r>
          </a:p>
          <a:p>
            <a:pPr marL="45720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Fehleranfälligkeit</a:t>
            </a:r>
          </a:p>
          <a:p>
            <a:pPr marL="0" indent="0">
              <a:buNone/>
            </a:pPr>
            <a:endParaRPr lang="de-DE"/>
          </a:p>
        </p:txBody>
      </p:sp>
      <p:pic>
        <p:nvPicPr>
          <p:cNvPr id="7" name="Google Shape;95;p12">
            <a:extLst>
              <a:ext uri="{FF2B5EF4-FFF2-40B4-BE49-F238E27FC236}">
                <a16:creationId xmlns:a16="http://schemas.microsoft.com/office/drawing/2014/main" id="{12D600D6-06DC-411B-83F3-F39664047B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787" y="3605355"/>
            <a:ext cx="3337125" cy="2505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64B3D23-EEEF-4617-B973-B444F9ECD0C1}"/>
              </a:ext>
            </a:extLst>
          </p:cNvPr>
          <p:cNvSpPr/>
          <p:nvPr/>
        </p:nvSpPr>
        <p:spPr bwMode="auto">
          <a:xfrm>
            <a:off x="3203848" y="2420888"/>
            <a:ext cx="1296144" cy="792088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3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</a:t>
            </a:r>
            <a:r>
              <a:rPr lang="en-GB"/>
              <a:t> an die Software-</a:t>
            </a:r>
            <a:r>
              <a:rPr lang="en-GB" err="1"/>
              <a:t>Architektur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b="1"/>
              <a:t>Sehr komplex mit dem Raspberry Pi alleine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PX4 Flight Controller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Verbunden über den Serial Port mit dem Raspberry Pi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>
              <a:buNone/>
            </a:pP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Anforderungen: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Steuerung und Regelung der Drohne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Stellt die Daten als ROS </a:t>
            </a:r>
            <a:r>
              <a:rPr lang="de-DE" err="1"/>
              <a:t>Node</a:t>
            </a:r>
            <a:r>
              <a:rPr lang="de-DE"/>
              <a:t> da</a:t>
            </a: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lang="de-DE"/>
          </a:p>
          <a:p>
            <a:pPr marL="457200" lvl="0" indent="-297180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de-DE"/>
              <a:t>Ansteuerbar über ROS als auch über Fernbedienung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1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Einleitung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35909" y="5368529"/>
            <a:ext cx="4014788" cy="365125"/>
          </a:xfrm>
        </p:spPr>
        <p:txBody>
          <a:bodyPr/>
          <a:lstStyle/>
          <a:p>
            <a:pPr marL="0" lvl="0" indent="0">
              <a:buNone/>
            </a:pPr>
            <a:r>
              <a:rPr lang="de-DE"/>
              <a:t>Quelle: </a:t>
            </a:r>
            <a:r>
              <a:rPr lang="de-DE" err="1"/>
              <a:t>flyzipline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410D9FD5-4423-A845-B3D8-0FD6F7A57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3" y="1334772"/>
            <a:ext cx="5009608" cy="40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8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</a:t>
            </a:r>
            <a:r>
              <a:rPr lang="en-GB"/>
              <a:t> an die Software-</a:t>
            </a:r>
            <a:r>
              <a:rPr lang="en-GB" err="1"/>
              <a:t>Architektur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</a:pP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Flexibilitätsanforderung:</a:t>
            </a:r>
          </a:p>
          <a:p>
            <a:pPr lvl="1"/>
            <a:r>
              <a:rPr lang="de-DE"/>
              <a:t>Erweiterbarkeit</a:t>
            </a:r>
          </a:p>
          <a:p>
            <a:r>
              <a:rPr lang="de-DE"/>
              <a:t>Stabilitätsanforderung:</a:t>
            </a:r>
          </a:p>
          <a:p>
            <a:pPr lvl="1"/>
            <a:r>
              <a:rPr lang="de-DE"/>
              <a:t>Fehlerrobust</a:t>
            </a:r>
          </a:p>
          <a:p>
            <a:r>
              <a:rPr lang="de-DE" err="1"/>
              <a:t>Perfomanceanforderung</a:t>
            </a:r>
            <a:r>
              <a:rPr lang="de-DE"/>
              <a:t>: </a:t>
            </a:r>
          </a:p>
          <a:p>
            <a:pPr lvl="1"/>
            <a:r>
              <a:rPr lang="de-DE" err="1"/>
              <a:t>Resourcenschonend</a:t>
            </a:r>
            <a:endParaRPr lang="de-DE"/>
          </a:p>
          <a:p>
            <a:pPr lvl="1"/>
            <a:r>
              <a:rPr lang="de-DE"/>
              <a:t>Geringe Antwortzeiten, keine Echtzeit notwendig</a:t>
            </a:r>
          </a:p>
          <a:p>
            <a:r>
              <a:rPr lang="de-DE"/>
              <a:t>Echtzeit-Debugging</a:t>
            </a:r>
          </a:p>
          <a:p>
            <a:r>
              <a:rPr lang="de-DE"/>
              <a:t>Gut dokumentiertes Framework</a:t>
            </a:r>
          </a:p>
        </p:txBody>
      </p:sp>
    </p:spTree>
    <p:extLst>
      <p:ext uri="{BB962C8B-B14F-4D97-AF65-F5344CB8AC3E}">
        <p14:creationId xmlns:p14="http://schemas.microsoft.com/office/powerpoint/2010/main" val="363841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</a:pP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Bildverarbeitung</a:t>
            </a:r>
          </a:p>
          <a:p>
            <a:pPr lvl="1"/>
            <a:r>
              <a:rPr lang="de-DE" err="1"/>
              <a:t>OpenCV</a:t>
            </a:r>
            <a:endParaRPr lang="de-DE"/>
          </a:p>
          <a:p>
            <a:r>
              <a:rPr lang="de-DE"/>
              <a:t>Kommunikation mit der </a:t>
            </a:r>
            <a:r>
              <a:rPr lang="de-DE" err="1"/>
              <a:t>Drone</a:t>
            </a:r>
            <a:endParaRPr lang="de-DE"/>
          </a:p>
          <a:p>
            <a:pPr lvl="1"/>
            <a:r>
              <a:rPr lang="de-DE"/>
              <a:t>ROS</a:t>
            </a:r>
          </a:p>
          <a:p>
            <a:r>
              <a:rPr lang="de-DE"/>
              <a:t>Lesen von Sensordaten</a:t>
            </a:r>
          </a:p>
          <a:p>
            <a:pPr lvl="1"/>
            <a:r>
              <a:rPr lang="de-DE"/>
              <a:t>Ultraschall, Seriell</a:t>
            </a:r>
          </a:p>
          <a:p>
            <a:r>
              <a:rPr lang="de-DE"/>
              <a:t>Steuerung der Aktoren</a:t>
            </a:r>
          </a:p>
          <a:p>
            <a:pPr lvl="1"/>
            <a:r>
              <a:rPr lang="de-DE"/>
              <a:t>Binärer, digitaler Hardware-Ausgang</a:t>
            </a:r>
          </a:p>
          <a:p>
            <a:r>
              <a:rPr lang="de-DE"/>
              <a:t>Logik des Gesamtablaufs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D501A35-A528-4436-ACB0-80D1BCB91C2C}"/>
              </a:ext>
            </a:extLst>
          </p:cNvPr>
          <p:cNvSpPr/>
          <p:nvPr/>
        </p:nvSpPr>
        <p:spPr bwMode="auto">
          <a:xfrm>
            <a:off x="376233" y="3850214"/>
            <a:ext cx="529801" cy="36004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60CB6F8-57E1-4B3B-8FF5-7DB361FD5479}"/>
              </a:ext>
            </a:extLst>
          </p:cNvPr>
          <p:cNvSpPr txBox="1"/>
          <p:nvPr/>
        </p:nvSpPr>
        <p:spPr bwMode="auto">
          <a:xfrm>
            <a:off x="1026223" y="3850214"/>
            <a:ext cx="3680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de-DE">
                <a:solidFill>
                  <a:schemeClr val="tx1"/>
                </a:solidFill>
                <a:latin typeface="+mj-lt"/>
              </a:rPr>
              <a:t>Programmiersprache: Python</a:t>
            </a:r>
          </a:p>
        </p:txBody>
      </p:sp>
    </p:spTree>
    <p:extLst>
      <p:ext uri="{BB962C8B-B14F-4D97-AF65-F5344CB8AC3E}">
        <p14:creationId xmlns:p14="http://schemas.microsoft.com/office/powerpoint/2010/main" val="124111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Ansatz: Monolithische Single </a:t>
            </a:r>
            <a:r>
              <a:rPr lang="de-DE" err="1"/>
              <a:t>Application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22</a:t>
            </a:fld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Hauptskript zur zentralen Steuerung</a:t>
            </a:r>
          </a:p>
          <a:p>
            <a:r>
              <a:rPr lang="de-DE"/>
              <a:t>Modulaufruf für einzelne Features</a:t>
            </a:r>
          </a:p>
          <a:p>
            <a:r>
              <a:rPr lang="de-DE"/>
              <a:t>Problem </a:t>
            </a:r>
          </a:p>
          <a:p>
            <a:pPr lvl="1"/>
            <a:r>
              <a:rPr lang="de-DE"/>
              <a:t>gleichzeitiges Verarbeiten von Daten</a:t>
            </a:r>
          </a:p>
          <a:p>
            <a:pPr lvl="1"/>
            <a:r>
              <a:rPr lang="de-DE"/>
              <a:t>Warten auf Daten von Untermodulen</a:t>
            </a:r>
          </a:p>
          <a:p>
            <a:r>
              <a:rPr lang="de-DE"/>
              <a:t>Lösung: Multithreading</a:t>
            </a:r>
          </a:p>
          <a:p>
            <a:pPr lvl="1"/>
            <a:r>
              <a:rPr lang="de-DE"/>
              <a:t>Kompliziert</a:t>
            </a:r>
          </a:p>
          <a:p>
            <a:pPr lvl="1"/>
            <a:r>
              <a:rPr lang="de-DE"/>
              <a:t>Daten-Konfliktanfällig</a:t>
            </a:r>
          </a:p>
          <a:p>
            <a:pPr lvl="1"/>
            <a:r>
              <a:rPr lang="de-DE"/>
              <a:t>Schwer erweiterbar</a:t>
            </a:r>
          </a:p>
        </p:txBody>
      </p:sp>
      <p:pic>
        <p:nvPicPr>
          <p:cNvPr id="7" name="Grafik 6" descr="Ein Bild, das Uhr, Objekt, Monitor, sitzend enthält.&#10;&#10;Automatisch generierte Beschreibung">
            <a:extLst>
              <a:ext uri="{FF2B5EF4-FFF2-40B4-BE49-F238E27FC236}">
                <a16:creationId xmlns:a16="http://schemas.microsoft.com/office/drawing/2014/main" id="{205C7779-D78B-4DB5-894D-CF87F81A9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473" y="1843902"/>
            <a:ext cx="2914141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6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Ansatz: Serviceorientierte Architektur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23</a:t>
            </a:fld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CFC29B-5EF2-4420-863B-FCECE62C89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Aufteilung aller Funktionalitäten in autonome Module</a:t>
            </a:r>
          </a:p>
          <a:p>
            <a:r>
              <a:rPr lang="de-DE"/>
              <a:t>Anbindung an einen Service Bus</a:t>
            </a:r>
          </a:p>
          <a:p>
            <a:r>
              <a:rPr lang="de-DE"/>
              <a:t>Publisher/Subscriber-Konzept als Schnittstelle</a:t>
            </a:r>
          </a:p>
          <a:p>
            <a:pPr lvl="1"/>
            <a:r>
              <a:rPr lang="de-DE"/>
              <a:t>Module können in Topics Daten veröffentlichen</a:t>
            </a:r>
          </a:p>
          <a:p>
            <a:pPr lvl="1"/>
            <a:r>
              <a:rPr lang="de-DE"/>
              <a:t>Module können Topics abonnieren</a:t>
            </a:r>
          </a:p>
        </p:txBody>
      </p:sp>
      <p:pic>
        <p:nvPicPr>
          <p:cNvPr id="9" name="Grafik 8" descr="Ein Bild, das Uhr, Schild, Anzeige enthält.&#10;&#10;Automatisch generierte Beschreibung">
            <a:extLst>
              <a:ext uri="{FF2B5EF4-FFF2-40B4-BE49-F238E27FC236}">
                <a16:creationId xmlns:a16="http://schemas.microsoft.com/office/drawing/2014/main" id="{22F14C98-8776-4575-A891-FCDB4C0BA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11" y="3082280"/>
            <a:ext cx="6208508" cy="20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Implementierung</a:t>
            </a:r>
            <a:r>
              <a:rPr lang="en-GB"/>
              <a:t> in ROS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24</a:t>
            </a:fld>
            <a:endParaRPr lang="en-US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DD3759D0-5257-4431-9F04-52129EC856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91" y="404664"/>
            <a:ext cx="3960812" cy="5256584"/>
          </a:xfrm>
        </p:spPr>
        <p:txBody>
          <a:bodyPr/>
          <a:lstStyle/>
          <a:p>
            <a:r>
              <a:rPr lang="de-DE"/>
              <a:t>ROS: Robot Operating System</a:t>
            </a:r>
          </a:p>
          <a:p>
            <a:pPr lvl="1"/>
            <a:r>
              <a:rPr lang="de-DE"/>
              <a:t>Skalierbarkeit, Erweiterbarkeit</a:t>
            </a:r>
          </a:p>
        </p:txBody>
      </p:sp>
      <p:pic>
        <p:nvPicPr>
          <p:cNvPr id="9" name="Grafik 8" descr="Ein Bild, das Screenshot, befestigt, Monitor, Uhr enthält.&#10;&#10;Automatisch generierte Beschreibung">
            <a:extLst>
              <a:ext uri="{FF2B5EF4-FFF2-40B4-BE49-F238E27FC236}">
                <a16:creationId xmlns:a16="http://schemas.microsoft.com/office/drawing/2014/main" id="{1D1FF50C-6957-4897-9786-FB6E0417D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0" y="1465020"/>
            <a:ext cx="8774209" cy="41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Bilderkennung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err="1"/>
              <a:t>Ablauf</a:t>
            </a:r>
            <a:r>
              <a:rPr lang="en-GB"/>
              <a:t>:</a:t>
            </a:r>
          </a:p>
          <a:p>
            <a:pPr lvl="1"/>
            <a:endParaRPr lang="de-DE"/>
          </a:p>
          <a:p>
            <a:pPr lvl="1"/>
            <a:r>
              <a:rPr lang="de-DE"/>
              <a:t>HSV-Transformation</a:t>
            </a:r>
          </a:p>
          <a:p>
            <a:endParaRPr lang="de-DE"/>
          </a:p>
          <a:p>
            <a:pPr lvl="1"/>
            <a:r>
              <a:rPr lang="de-DE"/>
              <a:t>Farblich </a:t>
            </a:r>
            <a:r>
              <a:rPr lang="de-DE" err="1"/>
              <a:t>Filter‘n</a:t>
            </a:r>
            <a:endParaRPr lang="de-DE"/>
          </a:p>
          <a:p>
            <a:endParaRPr lang="de-DE"/>
          </a:p>
          <a:p>
            <a:pPr lvl="1"/>
            <a:r>
              <a:rPr lang="de-DE"/>
              <a:t>Bild Differenzieren</a:t>
            </a:r>
          </a:p>
          <a:p>
            <a:endParaRPr lang="de-DE"/>
          </a:p>
          <a:p>
            <a:pPr lvl="1"/>
            <a:r>
              <a:rPr lang="de-DE" err="1"/>
              <a:t>Hought</a:t>
            </a:r>
            <a:r>
              <a:rPr lang="de-DE"/>
              <a:t> Transformation</a:t>
            </a:r>
          </a:p>
          <a:p>
            <a:endParaRPr lang="de-DE"/>
          </a:p>
          <a:p>
            <a:pPr lvl="1"/>
            <a:r>
              <a:rPr lang="de-DE"/>
              <a:t>Konturen nach Vierecken filtern</a:t>
            </a:r>
          </a:p>
          <a:p>
            <a:pPr lvl="1"/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E7B5F-75A2-4BB2-AA92-395EECFADE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Bibliothek: </a:t>
            </a:r>
            <a:r>
              <a:rPr lang="de-DE" err="1"/>
              <a:t>OpenCV</a:t>
            </a:r>
            <a:endParaRPr lang="de-DE"/>
          </a:p>
          <a:p>
            <a:endParaRPr lang="de-DE"/>
          </a:p>
          <a:p>
            <a:r>
              <a:rPr lang="de-DE"/>
              <a:t>Frequenz von 10 Hz</a:t>
            </a:r>
          </a:p>
          <a:p>
            <a:endParaRPr lang="de-DE"/>
          </a:p>
          <a:p>
            <a:r>
              <a:rPr lang="de-DE"/>
              <a:t>640x480p</a:t>
            </a:r>
          </a:p>
          <a:p>
            <a:endParaRPr lang="de-DE"/>
          </a:p>
          <a:p>
            <a:r>
              <a:rPr lang="de-DE" err="1"/>
              <a:t>Camera</a:t>
            </a:r>
            <a:r>
              <a:rPr lang="de-DE"/>
              <a:t> Image </a:t>
            </a:r>
            <a:r>
              <a:rPr lang="de-DE" err="1"/>
              <a:t>Progressing</a:t>
            </a:r>
            <a:r>
              <a:rPr lang="de-DE"/>
              <a:t> </a:t>
            </a:r>
            <a:r>
              <a:rPr lang="de-DE" err="1"/>
              <a:t>Node</a:t>
            </a:r>
            <a:r>
              <a:rPr lang="de-DE"/>
              <a:t>.</a:t>
            </a:r>
          </a:p>
          <a:p>
            <a:endParaRPr lang="de-DE"/>
          </a:p>
          <a:p>
            <a:r>
              <a:rPr lang="de-DE"/>
              <a:t>Mittelpunkt und Drehung werden </a:t>
            </a:r>
            <a:r>
              <a:rPr lang="de-DE" err="1"/>
              <a:t>gepublished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061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D7B421D-7DCB-44DD-911D-45383E2A96C6}"/>
              </a:ext>
            </a:extLst>
          </p:cNvPr>
          <p:cNvSpPr/>
          <p:nvPr/>
        </p:nvSpPr>
        <p:spPr bwMode="auto">
          <a:xfrm>
            <a:off x="0" y="1268760"/>
            <a:ext cx="2915816" cy="3168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Hough Transformation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802761" y="5778362"/>
            <a:ext cx="2987352" cy="838689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Quelle:</a:t>
            </a:r>
          </a:p>
          <a:p>
            <a:r>
              <a:rPr lang="en-US">
                <a:solidFill>
                  <a:schemeClr val="tx1"/>
                </a:solidFill>
              </a:rPr>
              <a:t>[DERFOBBS2020]</a:t>
            </a:r>
          </a:p>
        </p:txBody>
      </p:sp>
      <p:pic>
        <p:nvPicPr>
          <p:cNvPr id="1026" name="Picture 2" descr="Three graphs that show steps of the Hough transformation process">
            <a:extLst>
              <a:ext uri="{FF2B5EF4-FFF2-40B4-BE49-F238E27FC236}">
                <a16:creationId xmlns:a16="http://schemas.microsoft.com/office/drawing/2014/main" id="{D9EA8B89-A6F5-4269-A90D-4155AF82E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" y="1412776"/>
            <a:ext cx="8507930" cy="397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96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018" y="119063"/>
            <a:ext cx="4078288" cy="1066800"/>
          </a:xfrm>
        </p:spPr>
        <p:txBody>
          <a:bodyPr/>
          <a:lstStyle/>
          <a:p>
            <a:r>
              <a:rPr lang="en-GB"/>
              <a:t>Relative Position </a:t>
            </a:r>
            <a:r>
              <a:rPr lang="en-GB" err="1"/>
              <a:t>bestimmen</a:t>
            </a:r>
            <a:endParaRPr lang="en-GB"/>
          </a:p>
        </p:txBody>
      </p:sp>
      <p:pic>
        <p:nvPicPr>
          <p:cNvPr id="5" name="Grafik 4" descr="Ein Bild, das Personen, Wasser, Schnee, Tisch enthält.&#10;&#10;Automatisch generierte Beschreibung">
            <a:extLst>
              <a:ext uri="{FF2B5EF4-FFF2-40B4-BE49-F238E27FC236}">
                <a16:creationId xmlns:a16="http://schemas.microsoft.com/office/drawing/2014/main" id="{9BB57DD3-82DD-4B02-8AE7-F809FC87D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5863"/>
            <a:ext cx="6084168" cy="32700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4CDBB45-0C65-4765-93F1-810B89859FE5}"/>
              </a:ext>
            </a:extLst>
          </p:cNvPr>
          <p:cNvSpPr txBox="1"/>
          <p:nvPr/>
        </p:nvSpPr>
        <p:spPr bwMode="auto">
          <a:xfrm>
            <a:off x="6290462" y="1987426"/>
            <a:ext cx="25122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a/b* = Bildpunkte in </a:t>
            </a:r>
          </a:p>
          <a:p>
            <a:r>
              <a:rPr lang="de-DE"/>
              <a:t>           x/y Richtung</a:t>
            </a:r>
          </a:p>
          <a:p>
            <a:r>
              <a:rPr lang="de-DE"/>
              <a:t>x/y* = erkannte Punkte</a:t>
            </a:r>
          </a:p>
          <a:p>
            <a:r>
              <a:rPr lang="de-DE"/>
              <a:t>a/b = Öffnungswinkel</a:t>
            </a:r>
            <a:endParaRPr lang="de-DE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1E29BE-2A39-48B8-9644-46EB17EC47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0544" y="3675532"/>
            <a:ext cx="2512226" cy="16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0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48A76C-2549-414C-B0F8-7CDB81B285F3}"/>
              </a:ext>
            </a:extLst>
          </p:cNvPr>
          <p:cNvSpPr/>
          <p:nvPr/>
        </p:nvSpPr>
        <p:spPr bwMode="auto">
          <a:xfrm>
            <a:off x="323528" y="1"/>
            <a:ext cx="8479160" cy="6165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Grafik 7" descr="Ein Bild, das Screenshot, Monitor, befestigt, Fernsehen enthält.&#10;&#10;Automatisch generierte Beschreibung">
            <a:extLst>
              <a:ext uri="{FF2B5EF4-FFF2-40B4-BE49-F238E27FC236}">
                <a16:creationId xmlns:a16="http://schemas.microsoft.com/office/drawing/2014/main" id="{05168126-D0C3-4F85-B628-32E019729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51"/>
          <a:stretch/>
        </p:blipFill>
        <p:spPr>
          <a:xfrm>
            <a:off x="525236" y="1"/>
            <a:ext cx="8155579" cy="59101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28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9DE0D03-EA3C-471B-9A15-1C6BFE26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9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Programmablauf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29</a:t>
            </a:fld>
            <a:endParaRPr lang="en-US"/>
          </a:p>
        </p:txBody>
      </p:sp>
      <p:pic>
        <p:nvPicPr>
          <p:cNvPr id="5" name="Grafik 4" descr="Ein Bild, das Screenshot, Monitor, befestigt, Fernsehen enthält.&#10;&#10;Automatisch generierte Beschreibung">
            <a:extLst>
              <a:ext uri="{FF2B5EF4-FFF2-40B4-BE49-F238E27FC236}">
                <a16:creationId xmlns:a16="http://schemas.microsoft.com/office/drawing/2014/main" id="{CBFF981A-40E5-4E6F-A723-675113EF03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405896" y="260648"/>
            <a:ext cx="8027410" cy="58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9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119063"/>
            <a:ext cx="4078288" cy="1066800"/>
          </a:xfrm>
        </p:spPr>
        <p:txBody>
          <a:bodyPr/>
          <a:lstStyle/>
          <a:p>
            <a:r>
              <a:rPr lang="en-GB" err="1"/>
              <a:t>Gliederung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3</a:t>
            </a:fld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E7B5F-75A2-4BB2-AA92-395EECFADE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Gliederung:</a:t>
            </a:r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err="1"/>
              <a:t>Greifermechanik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Sensorik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Aktorik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Software-Architektur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Bilderkennung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Programmablauf</a:t>
            </a:r>
          </a:p>
          <a:p>
            <a:pPr>
              <a:buAutoNum type="arabicPeriod"/>
            </a:pPr>
            <a:endParaRPr lang="de-DE"/>
          </a:p>
          <a:p>
            <a:pPr>
              <a:buAutoNum type="arabicPeriod"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85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Quellen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  <a:p>
            <a:r>
              <a:rPr lang="de-DE" u="sng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[DERFOPPS2020]  https://commons.wikimedia.org/wiki/File:Hough_transform_diagram.png</a:t>
            </a:r>
            <a:endParaRPr lang="de-DE" u="sng"/>
          </a:p>
          <a:p>
            <a:pPr marL="0" indent="0">
              <a:buNone/>
            </a:pPr>
            <a:r>
              <a:rPr lang="de-DE"/>
              <a:t>      Abrufdatum 13.07.2020</a:t>
            </a:r>
          </a:p>
          <a:p>
            <a:r>
              <a:rPr lang="de-DE"/>
              <a:t>MartinezFernández13] Martinez, A.; Fernández, E.: Learning ROS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robotics</a:t>
            </a:r>
            <a:r>
              <a:rPr lang="de-DE"/>
              <a:t> </a:t>
            </a:r>
            <a:r>
              <a:rPr lang="de-DE" err="1"/>
              <a:t>programming</a:t>
            </a:r>
            <a:r>
              <a:rPr lang="de-DE"/>
              <a:t>. S. 67, 2013.</a:t>
            </a:r>
          </a:p>
          <a:p>
            <a:endParaRPr lang="de-DE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9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Greifermechanik</a:t>
            </a:r>
            <a:r>
              <a:rPr lang="de-DE"/>
              <a:t> - Einleitung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69790" y="404664"/>
            <a:ext cx="4058193" cy="5256584"/>
          </a:xfrm>
        </p:spPr>
        <p:txBody>
          <a:bodyPr/>
          <a:lstStyle/>
          <a:p>
            <a:pPr marL="0" indent="0">
              <a:buNone/>
            </a:pPr>
            <a:r>
              <a:rPr lang="de-DE" b="1"/>
              <a:t>Ziel des konstruktiven Parts</a:t>
            </a:r>
            <a:r>
              <a:rPr lang="de-DE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Konstruktion eines Greifarms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Modular </a:t>
            </a:r>
            <a:r>
              <a:rPr lang="de-DE" err="1"/>
              <a:t>montierbar</a:t>
            </a:r>
            <a:r>
              <a:rPr lang="de-DE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Funktionssicherheit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Dauerfestigkeit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Stabilität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Geringes Gewicht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0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Greifermechanik</a:t>
            </a:r>
            <a:r>
              <a:rPr lang="de-DE"/>
              <a:t> - Vorgaben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/>
              <a:t>1) Gesetzeslage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Max. Gewicht von 2 kg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Mechanik + Last Gewicht ca. 500g</a:t>
            </a:r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b="1"/>
              <a:t>2) Materialvorgabe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Plexiglas (3mm &amp; 6mm)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Metallschrauben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Kunststoffkleber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b="1"/>
              <a:t>3) </a:t>
            </a:r>
            <a:r>
              <a:rPr lang="de-DE" b="1" err="1"/>
              <a:t>Zukaufteile</a:t>
            </a:r>
            <a:endParaRPr lang="de-DE" b="1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Lager/Führungen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Abstandshülsen</a:t>
            </a:r>
            <a:endParaRPr lang="de-DE" b="1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Kunststoffschrauben</a:t>
            </a:r>
          </a:p>
        </p:txBody>
      </p:sp>
    </p:spTree>
    <p:extLst>
      <p:ext uri="{BB962C8B-B14F-4D97-AF65-F5344CB8AC3E}">
        <p14:creationId xmlns:p14="http://schemas.microsoft.com/office/powerpoint/2010/main" val="55198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Greifermechanik</a:t>
            </a:r>
            <a:r>
              <a:rPr lang="de-DE"/>
              <a:t> - Funktion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/>
              <a:t>Hauptaufgabe: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Auf- und Abnahme von Last in Form eines Paketes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Halten der Last und Transport von Punkt A nach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Gewährleistung der Sicherheit der Passanten</a:t>
            </a:r>
          </a:p>
        </p:txBody>
      </p:sp>
    </p:spTree>
    <p:extLst>
      <p:ext uri="{BB962C8B-B14F-4D97-AF65-F5344CB8AC3E}">
        <p14:creationId xmlns:p14="http://schemas.microsoft.com/office/powerpoint/2010/main" val="288942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Greifermechanik</a:t>
            </a:r>
            <a:r>
              <a:rPr lang="de-DE"/>
              <a:t> - Konzepte</a:t>
            </a:r>
            <a:r>
              <a:rPr lang="en-GB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7510" y="620689"/>
            <a:ext cx="3744416" cy="2097274"/>
          </a:xfrm>
        </p:spPr>
        <p:txBody>
          <a:bodyPr/>
          <a:lstStyle/>
          <a:p>
            <a:pPr marL="0" indent="0">
              <a:buNone/>
            </a:pPr>
            <a:r>
              <a:rPr lang="de-DE" b="1"/>
              <a:t>1. Konzept:</a:t>
            </a:r>
            <a:endParaRPr lang="en-GB"/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Motor öffnet mittels Schnur ein Scherensystem</a:t>
            </a:r>
            <a:endParaRPr lang="en-GB"/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Feder wirkt dem entgegen und hält die Last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1A87354-F16D-154C-95EF-B90559100E5F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ABE9E3C-F758-2C48-AEEA-BEFDC57695E5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FF80406-8A6E-1944-8152-D2DDE4736A27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D355D7A-3131-A141-8D44-AB2484F11B0D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8A459F9-D91D-9741-B157-7157E1F97295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ED2174A-0A78-5D4A-BE16-07963C792571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19948DC-D592-CE4D-8EA7-2BBD72A077A6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AD78DA-441A-4D4A-82EF-89BDACBA3829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CACAD5B-C9FA-7540-BDD6-0FFB941D751B}"/>
              </a:ext>
            </a:extLst>
          </p:cNvPr>
          <p:cNvSpPr txBox="1"/>
          <p:nvPr/>
        </p:nvSpPr>
        <p:spPr bwMode="auto">
          <a:xfrm>
            <a:off x="3893042" y="2489664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F0C2230-C269-5D46-A0A4-6A40CA52BC04}"/>
              </a:ext>
            </a:extLst>
          </p:cNvPr>
          <p:cNvSpPr txBox="1"/>
          <p:nvPr/>
        </p:nvSpPr>
        <p:spPr bwMode="auto">
          <a:xfrm>
            <a:off x="3893042" y="2489664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AEE5D8A-8EF6-D742-8D2F-DB18AC2982AC}"/>
              </a:ext>
            </a:extLst>
          </p:cNvPr>
          <p:cNvSpPr txBox="1"/>
          <p:nvPr/>
        </p:nvSpPr>
        <p:spPr bwMode="auto">
          <a:xfrm>
            <a:off x="3893042" y="2489664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247510" y="2724673"/>
            <a:ext cx="23711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tx1"/>
                </a:solidFill>
                <a:latin typeface="+mj-lt"/>
              </a:rPr>
              <a:t>Vorteile: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simpler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Geringer Bauraum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Fail-Safe Prinzip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feld 6"/>
          <p:cNvSpPr txBox="1"/>
          <p:nvPr/>
        </p:nvSpPr>
        <p:spPr bwMode="auto">
          <a:xfrm>
            <a:off x="247510" y="3861048"/>
            <a:ext cx="38204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tx1"/>
                </a:solidFill>
                <a:latin typeface="+mj-lt"/>
              </a:rPr>
              <a:t>Nachteile: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Präzision beim Ansteuern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r>
              <a:rPr lang="de-DE">
                <a:solidFill>
                  <a:schemeClr val="tx1"/>
                </a:solidFill>
                <a:latin typeface="+mj-lt"/>
              </a:rPr>
              <a:t>der Last notwendig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Rutschfestigkeit ungewiss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Federdimensionierung und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r>
              <a:rPr lang="de-DE">
                <a:solidFill>
                  <a:schemeClr val="tx1"/>
                </a:solidFill>
                <a:latin typeface="+mj-lt"/>
              </a:rPr>
              <a:t>Lebensdauer ungewiss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63" y="1669326"/>
            <a:ext cx="3778032" cy="41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14056" y="191222"/>
            <a:ext cx="407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err="1"/>
              <a:t>Greifermechanik</a:t>
            </a:r>
            <a:r>
              <a:rPr lang="de-DE" kern="0"/>
              <a:t> - Konzepte</a:t>
            </a:r>
            <a:r>
              <a:rPr lang="en-GB" kern="0"/>
              <a:t> 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08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 bwMode="auto">
          <a:xfrm>
            <a:off x="323528" y="620689"/>
            <a:ext cx="2540704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b="1" kern="0"/>
              <a:t>2. Konzept:</a:t>
            </a:r>
            <a:endParaRPr lang="en-GB" kern="0"/>
          </a:p>
          <a:p>
            <a:pPr>
              <a:buFont typeface="Wingdings" panose="05000000000000000000" pitchFamily="2" charset="2"/>
              <a:buChar char="§"/>
            </a:pPr>
            <a:r>
              <a:rPr lang="de-DE" kern="0"/>
              <a:t>Motor öffnet und schließt mittels Hubzylinder Greifarme</a:t>
            </a:r>
            <a:endParaRPr lang="en-GB" kern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A87354-F16D-154C-95EF-B90559100E5F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BE9E3C-F758-2C48-AEEA-BEFDC57695E5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F80406-8A6E-1944-8152-D2DDE4736A27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355D7A-3131-A141-8D44-AB2484F11B0D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EE5D8A-8EF6-D742-8D2F-DB18AC2982AC}"/>
              </a:ext>
            </a:extLst>
          </p:cNvPr>
          <p:cNvSpPr txBox="1"/>
          <p:nvPr/>
        </p:nvSpPr>
        <p:spPr bwMode="auto">
          <a:xfrm>
            <a:off x="3893042" y="2489664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feld 19"/>
          <p:cNvSpPr txBox="1"/>
          <p:nvPr/>
        </p:nvSpPr>
        <p:spPr bwMode="auto">
          <a:xfrm>
            <a:off x="247510" y="2258288"/>
            <a:ext cx="39228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tx1"/>
                </a:solidFill>
                <a:latin typeface="+mj-lt"/>
              </a:rPr>
              <a:t>Vorteile: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simpler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Steifigkeit durch Hubzylinder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Greifarmbreite beliebig einstellbar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feld 20"/>
          <p:cNvSpPr txBox="1"/>
          <p:nvPr/>
        </p:nvSpPr>
        <p:spPr bwMode="auto">
          <a:xfrm>
            <a:off x="247510" y="3861048"/>
            <a:ext cx="41280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tx1"/>
                </a:solidFill>
                <a:latin typeface="+mj-lt"/>
              </a:rPr>
              <a:t>Nachteile: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Präzision beim Ansteuern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r>
              <a:rPr lang="de-DE">
                <a:solidFill>
                  <a:schemeClr val="tx1"/>
                </a:solidFill>
                <a:latin typeface="+mj-lt"/>
              </a:rPr>
              <a:t>der Last notwendig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Rutschfestigkeit ungewiss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Großer Bauraum durch Hubzylinder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93" y="2492726"/>
            <a:ext cx="4128410" cy="22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4400" y="119063"/>
            <a:ext cx="4078288" cy="1066800"/>
          </a:xfrm>
        </p:spPr>
        <p:txBody>
          <a:bodyPr/>
          <a:lstStyle/>
          <a:p>
            <a:r>
              <a:rPr lang="de-DE" err="1"/>
              <a:t>Greifermechanik</a:t>
            </a:r>
            <a:r>
              <a:rPr lang="de-DE"/>
              <a:t> - Konzepte</a:t>
            </a:r>
            <a:r>
              <a:rPr lang="en-GB"/>
              <a:t> 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6350836"/>
            <a:ext cx="2133600" cy="365125"/>
          </a:xfrm>
        </p:spPr>
        <p:txBody>
          <a:bodyPr/>
          <a:lstStyle/>
          <a:p>
            <a:r>
              <a:rPr lang="en-US"/>
              <a:t>7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3528" y="620689"/>
            <a:ext cx="3960440" cy="2097274"/>
          </a:xfrm>
        </p:spPr>
        <p:txBody>
          <a:bodyPr/>
          <a:lstStyle/>
          <a:p>
            <a:pPr marL="0" indent="0">
              <a:buNone/>
            </a:pPr>
            <a:r>
              <a:rPr lang="de-DE" b="1"/>
              <a:t>3. Konzept:</a:t>
            </a:r>
            <a:endParaRPr lang="en-GB"/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Knickgelenk an dessen Ende ein Magnet hängt</a:t>
            </a:r>
            <a:endParaRPr lang="en-GB"/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Knickgelenk wird mittels 2 Motoren bewegt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A87354-F16D-154C-95EF-B90559100E5F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BE9E3C-F758-2C48-AEEA-BEFDC57695E5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F80406-8A6E-1944-8152-D2DDE4736A27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355D7A-3131-A141-8D44-AB2484F11B0D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8A459F9-D91D-9741-B157-7157E1F97295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D2174A-0A78-5D4A-BE16-07963C792571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948DC-D592-CE4D-8EA7-2BBD72A077A6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CAD78DA-441A-4D4A-82EF-89BDACBA3829}"/>
              </a:ext>
            </a:extLst>
          </p:cNvPr>
          <p:cNvSpPr txBox="1"/>
          <p:nvPr/>
        </p:nvSpPr>
        <p:spPr bwMode="auto">
          <a:xfrm>
            <a:off x="3890568" y="248709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ACAD5B-C9FA-7540-BDD6-0FFB941D751B}"/>
              </a:ext>
            </a:extLst>
          </p:cNvPr>
          <p:cNvSpPr txBox="1"/>
          <p:nvPr/>
        </p:nvSpPr>
        <p:spPr bwMode="auto">
          <a:xfrm>
            <a:off x="3893042" y="2489664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0C2230-C269-5D46-A0A4-6A40CA52BC04}"/>
              </a:ext>
            </a:extLst>
          </p:cNvPr>
          <p:cNvSpPr txBox="1"/>
          <p:nvPr/>
        </p:nvSpPr>
        <p:spPr bwMode="auto">
          <a:xfrm>
            <a:off x="3893042" y="2489664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FontTx/>
              <a:buNone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EE5D8A-8EF6-D742-8D2F-DB18AC2982AC}"/>
              </a:ext>
            </a:extLst>
          </p:cNvPr>
          <p:cNvSpPr txBox="1"/>
          <p:nvPr/>
        </p:nvSpPr>
        <p:spPr bwMode="auto">
          <a:xfrm>
            <a:off x="3893042" y="2489664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feld 19"/>
          <p:cNvSpPr txBox="1"/>
          <p:nvPr/>
        </p:nvSpPr>
        <p:spPr bwMode="auto">
          <a:xfrm>
            <a:off x="247510" y="2724673"/>
            <a:ext cx="34099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tx1"/>
                </a:solidFill>
                <a:latin typeface="+mj-lt"/>
              </a:rPr>
              <a:t>Vorteile: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Geringe Präzision benötigt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Höhere Zuverlässigkeit ohne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r>
              <a:rPr lang="de-DE">
                <a:solidFill>
                  <a:schemeClr val="tx1"/>
                </a:solidFill>
                <a:latin typeface="+mj-lt"/>
              </a:rPr>
              <a:t>Reibungskomponente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feld 20"/>
          <p:cNvSpPr txBox="1"/>
          <p:nvPr/>
        </p:nvSpPr>
        <p:spPr bwMode="auto">
          <a:xfrm>
            <a:off x="247510" y="3861048"/>
            <a:ext cx="41152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chemeClr val="tx1"/>
                </a:solidFill>
                <a:latin typeface="+mj-lt"/>
              </a:rPr>
              <a:t>Nachteile: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Hohe Gesamtmasse durch zweiten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r>
              <a:rPr lang="de-DE">
                <a:solidFill>
                  <a:schemeClr val="tx1"/>
                </a:solidFill>
                <a:latin typeface="+mj-lt"/>
              </a:rPr>
              <a:t>Motor und Magnet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Max. Paketmasse niedrig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+mj-lt"/>
              </a:rPr>
              <a:t>Kamera und Sensorposition schwer</a:t>
            </a:r>
            <a:br>
              <a:rPr lang="de-DE">
                <a:solidFill>
                  <a:schemeClr val="tx1"/>
                </a:solidFill>
                <a:latin typeface="+mj-lt"/>
              </a:rPr>
            </a:br>
            <a:r>
              <a:rPr lang="de-DE">
                <a:solidFill>
                  <a:schemeClr val="tx1"/>
                </a:solidFill>
                <a:latin typeface="+mj-lt"/>
              </a:rPr>
              <a:t>zentrierbar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80" y="1669326"/>
            <a:ext cx="4540668" cy="36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63372"/>
      </p:ext>
    </p:extLst>
  </p:cSld>
  <p:clrMapOvr>
    <a:masterClrMapping/>
  </p:clrMapOvr>
</p:sld>
</file>

<file path=ppt/theme/theme1.xml><?xml version="1.0" encoding="utf-8"?>
<a:theme xmlns:a="http://schemas.openxmlformats.org/drawingml/2006/main" name="1_ITM_folien_en">
  <a:themeElements>
    <a:clrScheme name="ITM_folien_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M_folien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indent="0">
          <a:buFontTx/>
          <a:buNone/>
          <a:defRPr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ITM_folien_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_folien_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3F0FD366C22764996EA6A326DC34A18" ma:contentTypeVersion="13" ma:contentTypeDescription="Ein neues Dokument erstellen." ma:contentTypeScope="" ma:versionID="5a2e32879cb65371f2fd6da75da3713c">
  <xsd:schema xmlns:xsd="http://www.w3.org/2001/XMLSchema" xmlns:xs="http://www.w3.org/2001/XMLSchema" xmlns:p="http://schemas.microsoft.com/office/2006/metadata/properties" xmlns:ns3="07666700-b018-44c4-b5a5-d9731e6aed9e" xmlns:ns4="e907a7db-5b1f-4de7-ab9b-14dc424c4e23" targetNamespace="http://schemas.microsoft.com/office/2006/metadata/properties" ma:root="true" ma:fieldsID="f3370b11c15062db6677fec9a49973c5" ns3:_="" ns4:_="">
    <xsd:import namespace="07666700-b018-44c4-b5a5-d9731e6aed9e"/>
    <xsd:import namespace="e907a7db-5b1f-4de7-ab9b-14dc424c4e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66700-b018-44c4-b5a5-d9731e6aed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7a7db-5b1f-4de7-ab9b-14dc424c4e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CC050E-46BC-4283-9006-62B8EBFC8EF0}">
  <ds:schemaRefs>
    <ds:schemaRef ds:uri="07666700-b018-44c4-b5a5-d9731e6aed9e"/>
    <ds:schemaRef ds:uri="e907a7db-5b1f-4de7-ab9b-14dc424c4e2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D978A1-3C87-4577-9DDD-B038431994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A2454C-B4AC-4E9C-B78D-BF238E78E305}">
  <ds:schemaRefs>
    <ds:schemaRef ds:uri="07666700-b018-44c4-b5a5-d9731e6aed9e"/>
    <ds:schemaRef ds:uri="e907a7db-5b1f-4de7-ab9b-14dc424c4e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30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1_ITM_folien_en</vt:lpstr>
      <vt:lpstr>Studentische Projektarbeit “Parcelcopter”</vt:lpstr>
      <vt:lpstr>Einleitung</vt:lpstr>
      <vt:lpstr>Gliederung</vt:lpstr>
      <vt:lpstr>Greifermechanik - Einleitung</vt:lpstr>
      <vt:lpstr>Greifermechanik - Vorgaben</vt:lpstr>
      <vt:lpstr>Greifermechanik - Funktion</vt:lpstr>
      <vt:lpstr>Greifermechanik - Konzepte </vt:lpstr>
      <vt:lpstr>PowerPoint Presentation</vt:lpstr>
      <vt:lpstr>Greifermechanik - Konzepte </vt:lpstr>
      <vt:lpstr>Greifermechanik –  Konzeptauswahl</vt:lpstr>
      <vt:lpstr>Greifermechanik –  Berechnung</vt:lpstr>
      <vt:lpstr>Greifermechanik –  Hubzylinderkraft</vt:lpstr>
      <vt:lpstr>Greifermechanik –  Vom Modell zum ersten Exemplar</vt:lpstr>
      <vt:lpstr>Anforderungen an die Software-Architektur</vt:lpstr>
      <vt:lpstr>Anforderungen an die Software-Architektur</vt:lpstr>
      <vt:lpstr>Anforderungen an die Software-Architektur</vt:lpstr>
      <vt:lpstr>Anforderungen an die Software-Architektur</vt:lpstr>
      <vt:lpstr>Anforderungen an die Software-Architektur</vt:lpstr>
      <vt:lpstr>Anforderungen an die Software-Architektur</vt:lpstr>
      <vt:lpstr>Anforderungen an die Software-Architektur</vt:lpstr>
      <vt:lpstr>Features</vt:lpstr>
      <vt:lpstr>1. Ansatz: Monolithische Single Application</vt:lpstr>
      <vt:lpstr>2. Ansatz: Serviceorientierte Architektur</vt:lpstr>
      <vt:lpstr>Implementierung in ROS</vt:lpstr>
      <vt:lpstr>Bilderkennung</vt:lpstr>
      <vt:lpstr>Hough Transformation</vt:lpstr>
      <vt:lpstr>Relative Position bestimmen</vt:lpstr>
      <vt:lpstr>PowerPoint Presentation</vt:lpstr>
      <vt:lpstr>Programmablauf</vt:lpstr>
      <vt:lpstr>Quellen</vt:lpstr>
    </vt:vector>
  </TitlesOfParts>
  <Company>Universitaet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Occasion</dc:title>
  <dc:creator>Hannes</dc:creator>
  <cp:revision>1</cp:revision>
  <cp:lastPrinted>2015-11-18T07:04:48Z</cp:lastPrinted>
  <dcterms:created xsi:type="dcterms:W3CDTF">2014-12-27T15:39:02Z</dcterms:created>
  <dcterms:modified xsi:type="dcterms:W3CDTF">2020-07-14T14:53:00Z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0x01010093F0FD366C22764996EA6A326DC34A18</vt:lpwstr>
  </property>
</Properties>
</file>