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7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2BB-65AD-497F-886E-9EF718980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35D8-14DD-4A3D-9E83-C91F939CC4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2BB-65AD-497F-886E-9EF718980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35D8-14DD-4A3D-9E83-C91F939CC4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2BB-65AD-497F-886E-9EF718980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35D8-14DD-4A3D-9E83-C91F939CC4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2BB-65AD-497F-886E-9EF718980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35D8-14DD-4A3D-9E83-C91F939CC4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2BB-65AD-497F-886E-9EF718980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35D8-14DD-4A3D-9E83-C91F939CC4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2BB-65AD-497F-886E-9EF718980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35D8-14DD-4A3D-9E83-C91F939CC4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2BB-65AD-497F-886E-9EF718980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35D8-14DD-4A3D-9E83-C91F939CC4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2BB-65AD-497F-886E-9EF718980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35D8-14DD-4A3D-9E83-C91F939CC4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2BB-65AD-497F-886E-9EF718980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35D8-14DD-4A3D-9E83-C91F939CC4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2BB-65AD-497F-886E-9EF718980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35D8-14DD-4A3D-9E83-C91F939CC4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2BB-65AD-497F-886E-9EF718980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C35D8-14DD-4A3D-9E83-C91F939CC4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AF2BB-65AD-497F-886E-9EF7189809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C35D8-14DD-4A3D-9E83-C91F939CC4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Group assignment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Group “Empty”</a:t>
            </a:r>
            <a:endParaRPr lang="en-US" altLang="zh-CN" dirty="0"/>
          </a:p>
          <a:p>
            <a:r>
              <a:rPr lang="en-US" altLang="zh-CN" dirty="0"/>
              <a:t>Member: Yue Zheng, </a:t>
            </a:r>
            <a:r>
              <a:rPr lang="en-US" altLang="zh-CN" dirty="0" err="1"/>
              <a:t>Zeran</a:t>
            </a:r>
            <a:r>
              <a:rPr lang="en-US" altLang="zh-CN" dirty="0"/>
              <a:t> wang, </a:t>
            </a:r>
            <a:r>
              <a:rPr lang="en-US" altLang="zh-CN" dirty="0" err="1"/>
              <a:t>Tianyi</a:t>
            </a:r>
            <a:r>
              <a:rPr lang="en-US" altLang="zh-CN" dirty="0"/>
              <a:t> Mao, </a:t>
            </a:r>
            <a:r>
              <a:rPr lang="en-US" altLang="zh-CN" dirty="0" err="1"/>
              <a:t>Dehong</a:t>
            </a:r>
            <a:r>
              <a:rPr lang="en-US" altLang="zh-CN" dirty="0"/>
              <a:t> Xiao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these influence UNICEF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0688"/>
            <a:ext cx="11181740" cy="199945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effect of threshold</a:t>
            </a:r>
            <a:endParaRPr lang="zh-CN" altLang="en-US" dirty="0"/>
          </a:p>
        </p:txBody>
      </p:sp>
      <p:sp>
        <p:nvSpPr>
          <p:cNvPr id="3" name="內容版面配置區 2"/>
          <p:cNvSpPr/>
          <p:nvPr>
            <p:ph idx="1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圖片 3" descr="截屏2023-10-16 09.43.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070" y="1466850"/>
            <a:ext cx="7610475" cy="50685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final expression of analysis: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8174" y="1690688"/>
            <a:ext cx="9448799" cy="516731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final expression of analysis:</a:t>
            </a:r>
            <a:endParaRPr lang="zh-CN" altLang="en-US" dirty="0"/>
          </a:p>
        </p:txBody>
      </p:sp>
      <p:sp>
        <p:nvSpPr>
          <p:cNvPr id="4" name="內容版面配置區 3"/>
          <p:cNvSpPr/>
          <p:nvPr>
            <p:ph idx="1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6" name="圖片 5" descr="截屏2023-10-16 09.44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935" y="1298575"/>
            <a:ext cx="6490970" cy="5344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the original file ”country_indicators.csv”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199" y="1710038"/>
            <a:ext cx="9153525" cy="506655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the original file ” test_predictions.csv”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4" y="1710038"/>
            <a:ext cx="11357751" cy="43859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Selecting the country we want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0689"/>
            <a:ext cx="9205506" cy="516701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graph with default value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1512" y="1690687"/>
            <a:ext cx="11520803" cy="491013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graph with threshold = 0.3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3909" y="1690688"/>
            <a:ext cx="11219512" cy="516731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909" y="1690687"/>
            <a:ext cx="11265176" cy="51673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graph with threshold = 0.4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908" y="1690686"/>
            <a:ext cx="11230441" cy="51673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graph with threshold = 0.5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data analysis for Three concepts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824037"/>
            <a:ext cx="10515600" cy="34539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WPS Writer</Application>
  <PresentationFormat>宽屏</PresentationFormat>
  <Paragraphs>29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新細明體</vt:lpstr>
      <vt:lpstr>Wingdings</vt:lpstr>
      <vt:lpstr>等线 Light</vt:lpstr>
      <vt:lpstr>汉仪中等线KW</vt:lpstr>
      <vt:lpstr>等线</vt:lpstr>
      <vt:lpstr>Microsoft YaHei</vt:lpstr>
      <vt:lpstr>汉仪旗黑</vt:lpstr>
      <vt:lpstr>SimSun</vt:lpstr>
      <vt:lpstr>Arial Unicode MS</vt:lpstr>
      <vt:lpstr>宋体-繁</vt:lpstr>
      <vt:lpstr>Calibri</vt:lpstr>
      <vt:lpstr>Helvetica Neue</vt:lpstr>
      <vt:lpstr>新細明體</vt:lpstr>
      <vt:lpstr>Office 主题​​</vt:lpstr>
      <vt:lpstr>Group assignment</vt:lpstr>
      <vt:lpstr>Input the original file ”country_indicators.csv”</vt:lpstr>
      <vt:lpstr>Input the original file ” test_predictions.csv”</vt:lpstr>
      <vt:lpstr>Selecting the country we want</vt:lpstr>
      <vt:lpstr>The graph with default value</vt:lpstr>
      <vt:lpstr>The graph with threshold = 0.3</vt:lpstr>
      <vt:lpstr>The graph with threshold = 0.4</vt:lpstr>
      <vt:lpstr>The graph with threshold = 0.5</vt:lpstr>
      <vt:lpstr>The data analysis for Three concepts</vt:lpstr>
      <vt:lpstr>How these influence UNICEF</vt:lpstr>
      <vt:lpstr>The effect of threshold</vt:lpstr>
      <vt:lpstr>The final expression of analysis:</vt:lpstr>
      <vt:lpstr>The final expression of analysis: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assignment</dc:title>
  <dc:creator>某 郑</dc:creator>
  <cp:lastModifiedBy>然</cp:lastModifiedBy>
  <cp:revision>10</cp:revision>
  <dcterms:created xsi:type="dcterms:W3CDTF">2023-10-16T01:45:03Z</dcterms:created>
  <dcterms:modified xsi:type="dcterms:W3CDTF">2023-10-16T01:45:03Z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0CC750416B5659CE9F952C6569C8C70B_43</vt:lpwstr>
  </property>
  <property fmtid="{D5CDD505-2E9C-101B-9397-08002B2CF9AE}" pid="3" name="KSOProductBuildVer">
    <vt:lpwstr>1028-6.2.1.8344</vt:lpwstr>
  </property>
</Properties>
</file>