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新手引导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练手目的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提升自己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规定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申请</a:t>
            </a:r>
            <a:r>
              <a:rPr lang="en-US" altLang="zh-CN"/>
              <a:t>GitHub</a:t>
            </a:r>
            <a:r>
              <a:rPr lang="zh-CN" altLang="en-US"/>
              <a:t>账号，给到管理员</a:t>
            </a:r>
            <a:endParaRPr lang="zh-CN" altLang="en-US"/>
          </a:p>
          <a:p>
            <a:r>
              <a:rPr lang="zh-CN" altLang="en-US"/>
              <a:t>写代码要写注释，便于其他人理解</a:t>
            </a:r>
            <a:endParaRPr lang="zh-CN" altLang="en-US"/>
          </a:p>
          <a:p>
            <a:r>
              <a:rPr lang="zh-CN" altLang="en-US"/>
              <a:t>对自己报的时间节点要负责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QQ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GitHub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项目经历：</a:t>
            </a:r>
            <a:endParaRPr lang="zh-CN" altLang="en-US"/>
          </a:p>
          <a:p>
            <a:r>
              <a:rPr lang="zh-CN" altLang="en-US"/>
              <a:t>做此项目的内在驱动力：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deadline</a:t>
            </a:r>
            <a:r>
              <a:rPr lang="zh-CN" altLang="en-US"/>
              <a:t>报表（每个人在此添加自己的时间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073640" cy="178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820"/>
                <a:gridCol w="5036820"/>
              </a:tblGrid>
              <a:tr h="892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bg1"/>
                          </a:solidFill>
                          <a:uFillTx/>
                        </a:rPr>
                        <a:t>第一阶段：框架搭建</a:t>
                      </a:r>
                      <a:endParaRPr lang="zh-CN" altLang="en-US" sz="2800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              </a:t>
                      </a:r>
                      <a:r>
                        <a:rPr lang="zh-CN" altLang="en-US" sz="3600"/>
                        <a:t>时间报表</a:t>
                      </a:r>
                      <a:endParaRPr lang="zh-CN" altLang="en-US" sz="3600"/>
                    </a:p>
                  </a:txBody>
                  <a:tcPr/>
                </a:tc>
              </a:tr>
              <a:tr h="891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例：张三 </a:t>
                      </a:r>
                      <a:r>
                        <a:rPr lang="en-US" altLang="zh-CN" sz="3200"/>
                        <a:t>github:abc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                  2.15</a:t>
                      </a:r>
                      <a:r>
                        <a:rPr lang="zh-CN" altLang="en-US" sz="3200"/>
                        <a:t>搞定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淘汰机制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待定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2017-02-08T11:13:26Z</dcterms:created>
  <dcterms:modified xsi:type="dcterms:W3CDTF">2017-02-08T11:34:07Z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