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3429000"/>
            <a:ext cx="8229600" cy="266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24384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Проект:</a:t>
            </a:r>
            <a:br>
              <a:rPr lang="ru-RU" dirty="0" smtClean="0"/>
            </a:br>
            <a:r>
              <a:rPr lang="ru-RU" b="1" dirty="0" smtClean="0"/>
              <a:t>РАЗРАБОТКА ПРОГРАММНОГО ПРОДУКТА «ОБУЧАЮЩИЙ КОНСТРУКТОР ЗАПРОСОВ </a:t>
            </a:r>
            <a:r>
              <a:rPr lang="en-US" b="1" dirty="0" smtClean="0"/>
              <a:t>MYSQL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00600" y="4648200"/>
            <a:ext cx="3200400" cy="990600"/>
          </a:xfrm>
        </p:spPr>
        <p:txBody>
          <a:bodyPr>
            <a:normAutofit/>
          </a:bodyPr>
          <a:lstStyle/>
          <a:p>
            <a:pPr algn="l"/>
            <a:r>
              <a:rPr lang="ru-RU" sz="2800" dirty="0" smtClean="0"/>
              <a:t>Горлов Евгений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2434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ГОСУДАРСТВЕННОЕ ПРОФЕССИОНАЛЬНОЕ ОБРАЗОВАТЕЛЬНОЕ УЧРЕЖДЕНИЕ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ЯРОСЛАВСКОЙ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РОСТОВСКИЙ ПЕДАГОГИЧЕСКИЙ КОЛЛЕДЖ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48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+mj-lt"/>
              </a:rPr>
              <a:t>Ростов </a:t>
            </a:r>
            <a:r>
              <a:rPr lang="ru-RU" sz="2000" dirty="0" smtClean="0">
                <a:latin typeface="+mj-lt"/>
              </a:rPr>
              <a:t>2019</a:t>
            </a:r>
            <a:endParaRPr lang="ru-RU" sz="20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990600"/>
          </a:xfrm>
        </p:spPr>
        <p:txBody>
          <a:bodyPr/>
          <a:lstStyle/>
          <a:p>
            <a:pPr algn="l"/>
            <a:r>
              <a:rPr lang="ru-RU" sz="5400" dirty="0" smtClean="0"/>
              <a:t>Цель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pPr marL="180000" indent="0">
              <a:spcBef>
                <a:spcPts val="0"/>
              </a:spcBef>
              <a:buNone/>
            </a:pPr>
            <a:r>
              <a:rPr lang="ru-RU" dirty="0" smtClean="0"/>
              <a:t>Разработка </a:t>
            </a:r>
            <a:r>
              <a:rPr lang="ru-RU" dirty="0" smtClean="0"/>
              <a:t>программного продукта, способствующего самостоятельному освоению </a:t>
            </a:r>
            <a:r>
              <a:rPr lang="en-US" dirty="0" smtClean="0"/>
              <a:t>MySQL </a:t>
            </a:r>
            <a:r>
              <a:rPr lang="ru-RU" dirty="0" smtClean="0"/>
              <a:t>посредством тематической справочной информации и генерации </a:t>
            </a:r>
            <a:r>
              <a:rPr lang="en-US" dirty="0" smtClean="0"/>
              <a:t>MySQL</a:t>
            </a:r>
            <a:r>
              <a:rPr lang="ru-RU" dirty="0" smtClean="0"/>
              <a:t> запросов или </a:t>
            </a:r>
            <a:r>
              <a:rPr lang="en-US" dirty="0" smtClean="0"/>
              <a:t>PHP</a:t>
            </a:r>
            <a:r>
              <a:rPr lang="ru-RU" dirty="0" smtClean="0"/>
              <a:t> команд для связи с базой данных.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848600" cy="990600"/>
          </a:xfrm>
        </p:spPr>
        <p:txBody>
          <a:bodyPr>
            <a:normAutofit/>
          </a:bodyPr>
          <a:lstStyle/>
          <a:p>
            <a:pPr algn="l"/>
            <a:r>
              <a:rPr lang="ru-RU" sz="5400" dirty="0" smtClean="0"/>
              <a:t>Задачи</a:t>
            </a:r>
            <a:endParaRPr lang="ru-RU" sz="54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Сформировать </a:t>
            </a:r>
            <a:r>
              <a:rPr lang="ru-RU" dirty="0" smtClean="0"/>
              <a:t>базу знаний по теме </a:t>
            </a:r>
            <a:r>
              <a:rPr lang="en-US" dirty="0" smtClean="0"/>
              <a:t>MySQL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Выбрать методы и средства для разработки программного продукта.</a:t>
            </a:r>
          </a:p>
          <a:p>
            <a:pPr lvl="0"/>
            <a:r>
              <a:rPr lang="ru-RU" dirty="0" smtClean="0"/>
              <a:t>Разработать автономную версию программного продукта.</a:t>
            </a:r>
          </a:p>
          <a:p>
            <a:pPr lvl="0"/>
            <a:r>
              <a:rPr lang="ru-RU" dirty="0" smtClean="0"/>
              <a:t>Провести тестирование автономной версии программного продукта.</a:t>
            </a:r>
          </a:p>
          <a:p>
            <a:pPr lvl="0"/>
            <a:r>
              <a:rPr lang="ru-RU" dirty="0" smtClean="0"/>
              <a:t>Разработать онлайн версию программного продукта.</a:t>
            </a:r>
          </a:p>
          <a:p>
            <a:pPr lvl="0"/>
            <a:r>
              <a:rPr lang="ru-RU" dirty="0" smtClean="0"/>
              <a:t>Провести тестирование онлайн версии программного продукта.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настоящее время программный продукт находится в стадии завершения автономной версии и может быть использован в учебном процессе.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90800"/>
            <a:ext cx="792685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</TotalTime>
  <Words>104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Проект: РАЗРАБОТКА ПРОГРАММНОГО ПРОДУКТА «ОБУЧАЮЩИЙ КОНСТРУКТОР ЗАПРОСОВ MYSQL»</vt:lpstr>
      <vt:lpstr>Цель:</vt:lpstr>
      <vt:lpstr>Задачи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РАЗРАБОТКА ПРОГРАММНОГО ПРОДУКТА «ОБУЧАЮЩИЙ КОНСТРУКТОР ЗАПРОСОВ MYSQL»</dc:title>
  <dc:creator>JokeR</dc:creator>
  <cp:lastModifiedBy>Джокер</cp:lastModifiedBy>
  <cp:revision>2</cp:revision>
  <dcterms:created xsi:type="dcterms:W3CDTF">2019-02-07T00:24:57Z</dcterms:created>
  <dcterms:modified xsi:type="dcterms:W3CDTF">2019-02-07T00:38:28Z</dcterms:modified>
</cp:coreProperties>
</file>