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>
          <a:xfrm>
            <a:off x="224828" y="1766128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КУРСОВОЙ ПРОЕКТ</a:t>
            </a:r>
            <a:r>
              <a:rPr lang="ru-RU" sz="3200" dirty="0" smtClean="0"/>
              <a:t> </a:t>
            </a:r>
            <a:br>
              <a:rPr lang="ru-RU" sz="3200" dirty="0" smtClean="0"/>
            </a:br>
            <a:r>
              <a:rPr lang="ru-RU" sz="3200" b="1" dirty="0" smtClean="0"/>
              <a:t>МОДИФИКАЦИЯ</a:t>
            </a:r>
            <a:r>
              <a:rPr lang="ru-RU" sz="3200" b="1" dirty="0" smtClean="0"/>
              <a:t> КОНСТРУКТОРА ЗАПРОСОВ </a:t>
            </a:r>
            <a:r>
              <a:rPr lang="en-US" sz="3200" b="1" dirty="0" smtClean="0"/>
              <a:t>MYSQL</a:t>
            </a:r>
            <a:endParaRPr lang="ru-RU" sz="6600" dirty="0"/>
          </a:p>
        </p:txBody>
      </p:sp>
      <p:sp>
        <p:nvSpPr>
          <p:cNvPr id="5" name="Подзаголовок 2"/>
          <p:cNvSpPr>
            <a:spLocks noGrp="1"/>
          </p:cNvSpPr>
          <p:nvPr/>
        </p:nvSpPr>
        <p:spPr>
          <a:xfrm>
            <a:off x="4339628" y="3505200"/>
            <a:ext cx="4572000" cy="2604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Выполнил: Горлов Евгений Сергеевич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Специальность 09.02.05 Прикладная информатика (по отраслям)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Курс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ru-RU" sz="1800" dirty="0" smtClean="0">
                <a:solidFill>
                  <a:schemeClr val="tx1"/>
                </a:solidFill>
                <a:latin typeface="+mj-lt"/>
              </a:rPr>
              <a:t> группа 35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Научный руководитель: преподаватель 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Сабуров Павел Андреевич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Форма обучения: очная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ГОСУДАРСТВЕННОЕ ПРОФЕССИОНАЛЬНОЕ ОБРАЗОВАТЕЛЬНОЕ УЧРЕЖДЕНИЕ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ЯРОСЛАВСКОЙ ОБЛАСТИ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РОСТОВСКИЙ ПЕДАГОГИЧЕСКИЙ КОЛЛЕДЖ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730028" y="6109528"/>
            <a:ext cx="148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+mj-lt"/>
              </a:rPr>
              <a:t>Ростов </a:t>
            </a:r>
            <a:r>
              <a:rPr lang="ru-RU" sz="2000" dirty="0" smtClean="0">
                <a:latin typeface="+mj-lt"/>
              </a:rPr>
              <a:t>2019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ВВЕДЕНИЕ</a:t>
            </a:r>
            <a:endParaRPr lang="ru-RU" sz="2400" dirty="0" smtClean="0"/>
          </a:p>
          <a:p>
            <a:pPr>
              <a:buNone/>
            </a:pPr>
            <a:r>
              <a:rPr lang="ru-RU" sz="2400" cap="all" dirty="0" smtClean="0"/>
              <a:t>I.</a:t>
            </a:r>
            <a:r>
              <a:rPr lang="ru-RU" sz="2400" dirty="0" smtClean="0"/>
              <a:t> </a:t>
            </a:r>
            <a:r>
              <a:rPr lang="ru-RU" sz="2400" cap="all" dirty="0" smtClean="0"/>
              <a:t>СОПРОВОЖДЕНИЕ</a:t>
            </a:r>
            <a:r>
              <a:rPr lang="ru-RU" sz="2400" dirty="0" smtClean="0"/>
              <a:t>	</a:t>
            </a:r>
          </a:p>
          <a:p>
            <a:pPr>
              <a:buNone/>
            </a:pPr>
            <a:r>
              <a:rPr lang="ru-RU" sz="2400" dirty="0" smtClean="0"/>
              <a:t>1.1. Анализ </a:t>
            </a:r>
            <a:r>
              <a:rPr lang="ru-RU" sz="2400" dirty="0" smtClean="0"/>
              <a:t>спецификаций конструктора запросов </a:t>
            </a:r>
            <a:r>
              <a:rPr lang="en-US" sz="2400" dirty="0" smtClean="0"/>
              <a:t>MySQL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1.2. Стратегия </a:t>
            </a:r>
            <a:r>
              <a:rPr lang="ru-RU" sz="2400" dirty="0" smtClean="0"/>
              <a:t>сопровождения конструктора запросов </a:t>
            </a:r>
            <a:r>
              <a:rPr lang="en-US" sz="2400" dirty="0" smtClean="0"/>
              <a:t>MySQL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>
              <a:buNone/>
            </a:pPr>
            <a:r>
              <a:rPr lang="ru-RU" sz="2400" cap="all" dirty="0" smtClean="0"/>
              <a:t>2.</a:t>
            </a:r>
            <a:r>
              <a:rPr lang="ru-RU" sz="2400" dirty="0" smtClean="0"/>
              <a:t> </a:t>
            </a:r>
            <a:r>
              <a:rPr lang="ru-RU" sz="2400" cap="all" dirty="0" smtClean="0"/>
              <a:t>Оценка </a:t>
            </a:r>
            <a:r>
              <a:rPr lang="ru-RU" sz="2400" cap="all" dirty="0" smtClean="0"/>
              <a:t>качества программного </a:t>
            </a:r>
            <a:r>
              <a:rPr lang="ru-RU" sz="2400" cap="all" dirty="0" smtClean="0"/>
              <a:t>продукта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2.1. Мероприятия </a:t>
            </a:r>
            <a:r>
              <a:rPr lang="ru-RU" sz="2400" dirty="0" smtClean="0"/>
              <a:t>по модификации программного продукта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2.2. Анализ </a:t>
            </a:r>
            <a:r>
              <a:rPr lang="ru-RU" sz="2400" dirty="0" smtClean="0"/>
              <a:t>результатов сопровождения </a:t>
            </a:r>
            <a:r>
              <a:rPr lang="ru-RU" sz="2400" dirty="0" smtClean="0"/>
              <a:t>ПП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ЗАКЛЮЧЕНИЕ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ИНФОРМАЦИОННЫЕ </a:t>
            </a:r>
            <a:r>
              <a:rPr lang="ru-RU" sz="2400" dirty="0" smtClean="0"/>
              <a:t>РЕСУРСЫ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ПРИЛОЖЕНИЯ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75260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/>
              <a:t>Цель: </a:t>
            </a:r>
            <a:r>
              <a:rPr lang="ru-RU" sz="2800" dirty="0" smtClean="0"/>
              <a:t>планирование и обеспечение модификации обучающего конструктора запросов </a:t>
            </a:r>
            <a:r>
              <a:rPr lang="en-US" sz="2800" dirty="0" smtClean="0"/>
              <a:t>MySQL</a:t>
            </a:r>
            <a:r>
              <a:rPr lang="ru-RU" sz="2800" dirty="0" smtClean="0"/>
              <a:t>, для оценки реализации заявленных требований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4600" b="1" dirty="0" smtClean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Проанализировать функциональные и эксплуатационные возможности конструктора запросов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Спроектировать стратегию сопровождения обучающего конструктора запросов </a:t>
            </a:r>
            <a:r>
              <a:rPr lang="en-US" dirty="0" smtClean="0"/>
              <a:t>MySQL</a:t>
            </a:r>
            <a:r>
              <a:rPr lang="ru-RU" dirty="0" smtClean="0"/>
              <a:t> в соответствии с измененным техническим заданием.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Разработать инструментарий для тестирования программного продукта на этапе его сопровождения.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Обеспечить модификацию программного продукта в соответствии с планом сопровождения.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Провести анализ результатов модификации обучающего конструктора запросов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</a:t>
            </a:r>
            <a:r>
              <a:rPr lang="ru-RU" dirty="0" smtClean="0"/>
              <a:t>концепта сопровождения: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Область сопровождения</a:t>
            </a:r>
            <a:r>
              <a:rPr lang="ru-RU" dirty="0" smtClean="0"/>
              <a:t>: работа над </a:t>
            </a:r>
            <a:r>
              <a:rPr lang="ru-RU" dirty="0" err="1" smtClean="0"/>
              <a:t>контентом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Сопроводитель</a:t>
            </a:r>
            <a:r>
              <a:rPr lang="ru-RU" dirty="0" smtClean="0"/>
              <a:t>: разработчик.</a:t>
            </a:r>
          </a:p>
          <a:p>
            <a:pPr marL="0" indent="0">
              <a:buNone/>
            </a:pPr>
            <a:r>
              <a:rPr lang="ru-RU" b="1" dirty="0" smtClean="0"/>
              <a:t>Практическая направленность</a:t>
            </a:r>
            <a:r>
              <a:rPr lang="ru-RU" dirty="0" smtClean="0"/>
              <a:t>: разработка модуля «Уроки».</a:t>
            </a:r>
          </a:p>
          <a:p>
            <a:pPr marL="0" indent="0">
              <a:buNone/>
            </a:pPr>
            <a:r>
              <a:rPr lang="ru-RU" b="1" dirty="0" smtClean="0"/>
              <a:t>Область сопровождения</a:t>
            </a:r>
            <a:r>
              <a:rPr lang="ru-RU" dirty="0" smtClean="0"/>
              <a:t>: </a:t>
            </a:r>
            <a:r>
              <a:rPr lang="ru-RU" dirty="0" err="1" smtClean="0"/>
              <a:t>юзабилити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Сопроводитель</a:t>
            </a:r>
            <a:r>
              <a:rPr lang="ru-RU" dirty="0" smtClean="0"/>
              <a:t>: разработчик.</a:t>
            </a:r>
          </a:p>
          <a:p>
            <a:pPr marL="0" indent="0">
              <a:buNone/>
            </a:pPr>
            <a:r>
              <a:rPr lang="ru-RU" b="1" dirty="0" smtClean="0"/>
              <a:t>Практическая направленность</a:t>
            </a:r>
            <a:r>
              <a:rPr lang="ru-RU" dirty="0" smtClean="0"/>
              <a:t>: модернизация дизайна.</a:t>
            </a:r>
          </a:p>
          <a:p>
            <a:pPr marL="0" indent="0">
              <a:buNone/>
            </a:pPr>
            <a:r>
              <a:rPr lang="ru-RU" b="1" dirty="0" smtClean="0"/>
              <a:t>Область сопровождения</a:t>
            </a:r>
            <a:r>
              <a:rPr lang="ru-RU" dirty="0" smtClean="0"/>
              <a:t>: руководство пользователя.</a:t>
            </a:r>
          </a:p>
          <a:p>
            <a:pPr marL="0" indent="0">
              <a:buNone/>
            </a:pPr>
            <a:r>
              <a:rPr lang="ru-RU" b="1" dirty="0" smtClean="0"/>
              <a:t>Сопроводитель</a:t>
            </a:r>
            <a:r>
              <a:rPr lang="ru-RU" dirty="0" smtClean="0"/>
              <a:t>: разработчик.</a:t>
            </a:r>
          </a:p>
          <a:p>
            <a:pPr marL="0" indent="0">
              <a:buNone/>
            </a:pPr>
            <a:r>
              <a:rPr lang="ru-RU" b="1" dirty="0" smtClean="0"/>
              <a:t>Практическая направленность</a:t>
            </a:r>
            <a:r>
              <a:rPr lang="ru-RU" dirty="0" smtClean="0"/>
              <a:t>: разработка руководства пользователя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 files\Учеба\курсач\konstructorMySQL\documents\схем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05200"/>
            <a:ext cx="7070422" cy="33528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371600"/>
          </a:xfrm>
        </p:spPr>
        <p:txBody>
          <a:bodyPr>
            <a:normAutofit/>
          </a:bodyPr>
          <a:lstStyle/>
          <a:p>
            <a:pPr algn="l"/>
            <a:r>
              <a:rPr lang="ru-RU" sz="2700" dirty="0" smtClean="0"/>
              <a:t>Проведение мероприятий по реализации каждого элемента концепта сопровождения должен осуществляться по следующей схеме</a:t>
            </a:r>
            <a:r>
              <a:rPr lang="ru-RU" sz="2700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2286000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Проведение </a:t>
            </a:r>
            <a:r>
              <a:rPr lang="ru-RU" sz="2400" dirty="0" smtClean="0"/>
              <a:t>работ по внесению изменений в программный продукт.</a:t>
            </a:r>
          </a:p>
          <a:p>
            <a:pPr lvl="0"/>
            <a:r>
              <a:rPr lang="ru-RU" sz="2400" dirty="0" smtClean="0"/>
              <a:t>Проведение тестирования внесенных изменений.</a:t>
            </a:r>
          </a:p>
          <a:p>
            <a:pPr lvl="0"/>
            <a:r>
              <a:rPr lang="ru-RU" sz="2400" dirty="0" smtClean="0"/>
              <a:t>Анализ результатов тестирования и возврат к первому пункту.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Экран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Слайд 1</vt:lpstr>
      <vt:lpstr>Оглавление</vt:lpstr>
      <vt:lpstr>Цель: планирование и обеспечение модификации обучающего конструктора запросов MySQL, для оценки реализации заявленных требований.</vt:lpstr>
      <vt:lpstr>Элементы концепта сопровождения: </vt:lpstr>
      <vt:lpstr>Проведение мероприятий по реализации каждого элемента концепта сопровождения должен осуществляться по следующей схеме: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JokeR</dc:creator>
  <cp:lastModifiedBy>Джокер</cp:lastModifiedBy>
  <cp:revision>2</cp:revision>
  <dcterms:created xsi:type="dcterms:W3CDTF">2019-04-09T08:10:16Z</dcterms:created>
  <dcterms:modified xsi:type="dcterms:W3CDTF">2019-04-09T08:21:39Z</dcterms:modified>
</cp:coreProperties>
</file>