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F454-56FC-4489-B244-7C5DFD85C39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B77B-FB1B-48D3-A92A-53F051AE7F0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16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F454-56FC-4489-B244-7C5DFD85C39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B77B-FB1B-48D3-A92A-53F051AE7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6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F454-56FC-4489-B244-7C5DFD85C39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B77B-FB1B-48D3-A92A-53F051AE7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F454-56FC-4489-B244-7C5DFD85C39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B77B-FB1B-48D3-A92A-53F051AE7F0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7125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F454-56FC-4489-B244-7C5DFD85C39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B77B-FB1B-48D3-A92A-53F051AE7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87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F454-56FC-4489-B244-7C5DFD85C39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B77B-FB1B-48D3-A92A-53F051AE7F0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9821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F454-56FC-4489-B244-7C5DFD85C39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B77B-FB1B-48D3-A92A-53F051AE7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5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F454-56FC-4489-B244-7C5DFD85C39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B77B-FB1B-48D3-A92A-53F051AE7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58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F454-56FC-4489-B244-7C5DFD85C39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B77B-FB1B-48D3-A92A-53F051AE7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6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F454-56FC-4489-B244-7C5DFD85C39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B77B-FB1B-48D3-A92A-53F051AE7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3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F454-56FC-4489-B244-7C5DFD85C39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B77B-FB1B-48D3-A92A-53F051AE7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9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F454-56FC-4489-B244-7C5DFD85C39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B77B-FB1B-48D3-A92A-53F051AE7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9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F454-56FC-4489-B244-7C5DFD85C39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B77B-FB1B-48D3-A92A-53F051AE7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7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F454-56FC-4489-B244-7C5DFD85C39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B77B-FB1B-48D3-A92A-53F051AE7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F454-56FC-4489-B244-7C5DFD85C39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B77B-FB1B-48D3-A92A-53F051AE7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6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F454-56FC-4489-B244-7C5DFD85C39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B77B-FB1B-48D3-A92A-53F051AE7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F454-56FC-4489-B244-7C5DFD85C39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B77B-FB1B-48D3-A92A-53F051AE7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4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B9FF454-56FC-4489-B244-7C5DFD85C39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4C4B77B-FB1B-48D3-A92A-53F051AE7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21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 Enrollment System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Tian</a:t>
            </a:r>
            <a:endParaRPr lang="en-US" dirty="0" smtClean="0"/>
          </a:p>
          <a:p>
            <a:r>
              <a:rPr lang="en-US" dirty="0" smtClean="0"/>
              <a:t>Hadi Alsaleh, Gregory Rice, </a:t>
            </a:r>
            <a:r>
              <a:rPr lang="en-US" dirty="0" err="1" smtClean="0"/>
              <a:t>Zakaria</a:t>
            </a:r>
            <a:r>
              <a:rPr lang="en-US" dirty="0" smtClean="0"/>
              <a:t> </a:t>
            </a:r>
            <a:r>
              <a:rPr lang="en-US" dirty="0" err="1" smtClean="0"/>
              <a:t>Alsahafi</a:t>
            </a:r>
            <a:endParaRPr lang="en-US" dirty="0" smtClean="0"/>
          </a:p>
          <a:p>
            <a:r>
              <a:rPr lang="en-US" dirty="0" smtClean="0"/>
              <a:t>Software Engineering- CIS474- CIS503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4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University needs a new Course Enrollment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b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new Course Enrollment system need the following:</a:t>
            </a:r>
            <a:endParaRPr lang="en-US" i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Allow the user to add new courses to the system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Allow the user to remove old courses from the system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Allow the user to add/remove students from the courses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Use the Legacy Student table to identify students eligible to add.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03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Note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The </a:t>
            </a:r>
            <a:r>
              <a:rPr lang="en-US" dirty="0"/>
              <a:t>Admitting Department maintains the legacy Student table, so our application will only need to access it to add/remove students from Courses during Enrollment.   No GUI is required for the Student Table.</a:t>
            </a:r>
          </a:p>
        </p:txBody>
      </p:sp>
    </p:spTree>
    <p:extLst>
      <p:ext uri="{BB962C8B-B14F-4D97-AF65-F5344CB8AC3E}">
        <p14:creationId xmlns:p14="http://schemas.microsoft.com/office/powerpoint/2010/main" val="27385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does our system work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Add/Remove Course Screen will provide links to Enrollment of each </a:t>
            </a:r>
            <a:r>
              <a:rPr lang="en-US" dirty="0" smtClean="0"/>
              <a:t>course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Enrollment Add/Remove Student Screen will provide a way to maintain the Enrollment of each course while using the Legacy Student table to populate the course with students</a:t>
            </a:r>
          </a:p>
        </p:txBody>
      </p:sp>
    </p:spTree>
    <p:extLst>
      <p:ext uri="{BB962C8B-B14F-4D97-AF65-F5344CB8AC3E}">
        <p14:creationId xmlns:p14="http://schemas.microsoft.com/office/powerpoint/2010/main" val="11427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" y="1325880"/>
            <a:ext cx="11033760" cy="4404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004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technology used to build the system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Spring MVC/</a:t>
            </a:r>
            <a:r>
              <a:rPr lang="en-US" dirty="0" err="1" smtClean="0"/>
              <a:t>Jdbc</a:t>
            </a:r>
            <a:r>
              <a:rPr lang="en-US" dirty="0" smtClean="0"/>
              <a:t> Template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JSP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JSTL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Mysql</a:t>
            </a:r>
            <a:r>
              <a:rPr lang="en-US" dirty="0" smtClean="0"/>
              <a:t>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25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49</TotalTime>
  <Words>165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Slice</vt:lpstr>
      <vt:lpstr>Course Enrollment System</vt:lpstr>
      <vt:lpstr>The University needs a new Course Enrollment system The new Course Enrollment system need the following:</vt:lpstr>
      <vt:lpstr>Additional Note</vt:lpstr>
      <vt:lpstr>How does our system work</vt:lpstr>
      <vt:lpstr>PowerPoint Presentation</vt:lpstr>
      <vt:lpstr>The technology used to build the 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Enrollment System</dc:title>
  <dc:creator>Hadi Alsaleh</dc:creator>
  <cp:lastModifiedBy>Hadi Alsaleh</cp:lastModifiedBy>
  <cp:revision>6</cp:revision>
  <dcterms:created xsi:type="dcterms:W3CDTF">2018-12-02T21:01:16Z</dcterms:created>
  <dcterms:modified xsi:type="dcterms:W3CDTF">2018-12-02T21:56:34Z</dcterms:modified>
</cp:coreProperties>
</file>