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9.png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77620" y="2829560"/>
            <a:ext cx="96367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20240606 - </a:t>
            </a:r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第一次会议</a:t>
            </a:r>
            <a:endParaRPr lang="zh-C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1990" y="44450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8370" y="1200150"/>
            <a:ext cx="656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、用户输入规定的</a:t>
            </a:r>
            <a:r>
              <a:rPr lang="en-US" altLang="zh-CN"/>
              <a:t>Vce</a:t>
            </a:r>
            <a:r>
              <a:rPr lang="zh-CN" altLang="en-US"/>
              <a:t>及</a:t>
            </a:r>
            <a:r>
              <a:rPr lang="en-US" altLang="zh-CN"/>
              <a:t>Ic</a:t>
            </a:r>
            <a:r>
              <a:rPr lang="zh-CN" altLang="en-US"/>
              <a:t>组，持续工作时间</a:t>
            </a:r>
            <a:r>
              <a:rPr lang="en-US" altLang="zh-CN"/>
              <a:t>t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6352540" y="443865"/>
            <a:ext cx="5160645" cy="6283960"/>
            <a:chOff x="3850" y="554"/>
            <a:chExt cx="8127" cy="989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Vbe+R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Vce+R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2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536700" y="4848225"/>
          <a:ext cx="4086860" cy="16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1377315"/>
                <a:gridCol w="1021715"/>
                <a:gridCol w="10217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568450"/>
            <a:ext cx="4314825" cy="471487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6758940" y="2432050"/>
            <a:ext cx="3175000" cy="3416300"/>
          </a:xfrm>
          <a:custGeom>
            <a:avLst/>
            <a:gdLst>
              <a:gd name="connisteX0" fmla="*/ 203200 w 3175000"/>
              <a:gd name="connsiteY0" fmla="*/ 3263900 h 3416300"/>
              <a:gd name="connisteX1" fmla="*/ 177800 w 3175000"/>
              <a:gd name="connsiteY1" fmla="*/ 3175000 h 3416300"/>
              <a:gd name="connisteX2" fmla="*/ 165100 w 3175000"/>
              <a:gd name="connsiteY2" fmla="*/ 3086100 h 3416300"/>
              <a:gd name="connisteX3" fmla="*/ 165100 w 3175000"/>
              <a:gd name="connsiteY3" fmla="*/ 2984500 h 3416300"/>
              <a:gd name="connisteX4" fmla="*/ 165100 w 3175000"/>
              <a:gd name="connsiteY4" fmla="*/ 2908300 h 3416300"/>
              <a:gd name="connisteX5" fmla="*/ 152400 w 3175000"/>
              <a:gd name="connsiteY5" fmla="*/ 2806700 h 3416300"/>
              <a:gd name="connisteX6" fmla="*/ 139700 w 3175000"/>
              <a:gd name="connsiteY6" fmla="*/ 2679700 h 3416300"/>
              <a:gd name="connisteX7" fmla="*/ 127000 w 3175000"/>
              <a:gd name="connsiteY7" fmla="*/ 2578100 h 3416300"/>
              <a:gd name="connisteX8" fmla="*/ 127000 w 3175000"/>
              <a:gd name="connsiteY8" fmla="*/ 2463800 h 3416300"/>
              <a:gd name="connisteX9" fmla="*/ 127000 w 3175000"/>
              <a:gd name="connsiteY9" fmla="*/ 2374900 h 3416300"/>
              <a:gd name="connisteX10" fmla="*/ 101600 w 3175000"/>
              <a:gd name="connsiteY10" fmla="*/ 2286000 h 3416300"/>
              <a:gd name="connisteX11" fmla="*/ 88900 w 3175000"/>
              <a:gd name="connsiteY11" fmla="*/ 2197100 h 3416300"/>
              <a:gd name="connisteX12" fmla="*/ 88900 w 3175000"/>
              <a:gd name="connsiteY12" fmla="*/ 2095500 h 3416300"/>
              <a:gd name="connisteX13" fmla="*/ 88900 w 3175000"/>
              <a:gd name="connsiteY13" fmla="*/ 1993900 h 3416300"/>
              <a:gd name="connisteX14" fmla="*/ 88900 w 3175000"/>
              <a:gd name="connsiteY14" fmla="*/ 1917700 h 3416300"/>
              <a:gd name="connisteX15" fmla="*/ 88900 w 3175000"/>
              <a:gd name="connsiteY15" fmla="*/ 1803400 h 3416300"/>
              <a:gd name="connisteX16" fmla="*/ 88900 w 3175000"/>
              <a:gd name="connsiteY16" fmla="*/ 1701800 h 3416300"/>
              <a:gd name="connisteX17" fmla="*/ 63500 w 3175000"/>
              <a:gd name="connsiteY17" fmla="*/ 1600200 h 3416300"/>
              <a:gd name="connisteX18" fmla="*/ 38100 w 3175000"/>
              <a:gd name="connsiteY18" fmla="*/ 1524000 h 3416300"/>
              <a:gd name="connisteX19" fmla="*/ 0 w 3175000"/>
              <a:gd name="connsiteY19" fmla="*/ 1435100 h 3416300"/>
              <a:gd name="connisteX20" fmla="*/ 0 w 3175000"/>
              <a:gd name="connsiteY20" fmla="*/ 1358900 h 3416300"/>
              <a:gd name="connisteX21" fmla="*/ 12700 w 3175000"/>
              <a:gd name="connsiteY21" fmla="*/ 1282700 h 3416300"/>
              <a:gd name="connisteX22" fmla="*/ 50800 w 3175000"/>
              <a:gd name="connsiteY22" fmla="*/ 1193800 h 3416300"/>
              <a:gd name="connisteX23" fmla="*/ 101600 w 3175000"/>
              <a:gd name="connsiteY23" fmla="*/ 1092200 h 3416300"/>
              <a:gd name="connisteX24" fmla="*/ 165100 w 3175000"/>
              <a:gd name="connsiteY24" fmla="*/ 990600 h 3416300"/>
              <a:gd name="connisteX25" fmla="*/ 266700 w 3175000"/>
              <a:gd name="connsiteY25" fmla="*/ 901700 h 3416300"/>
              <a:gd name="connisteX26" fmla="*/ 355600 w 3175000"/>
              <a:gd name="connsiteY26" fmla="*/ 850900 h 3416300"/>
              <a:gd name="connisteX27" fmla="*/ 482600 w 3175000"/>
              <a:gd name="connsiteY27" fmla="*/ 774700 h 3416300"/>
              <a:gd name="connisteX28" fmla="*/ 584200 w 3175000"/>
              <a:gd name="connsiteY28" fmla="*/ 736600 h 3416300"/>
              <a:gd name="connisteX29" fmla="*/ 660400 w 3175000"/>
              <a:gd name="connsiteY29" fmla="*/ 673100 h 3416300"/>
              <a:gd name="connisteX30" fmla="*/ 749300 w 3175000"/>
              <a:gd name="connsiteY30" fmla="*/ 596900 h 3416300"/>
              <a:gd name="connisteX31" fmla="*/ 850900 w 3175000"/>
              <a:gd name="connsiteY31" fmla="*/ 495300 h 3416300"/>
              <a:gd name="connisteX32" fmla="*/ 977900 w 3175000"/>
              <a:gd name="connsiteY32" fmla="*/ 406400 h 3416300"/>
              <a:gd name="connisteX33" fmla="*/ 1066800 w 3175000"/>
              <a:gd name="connsiteY33" fmla="*/ 330200 h 3416300"/>
              <a:gd name="connisteX34" fmla="*/ 1143000 w 3175000"/>
              <a:gd name="connsiteY34" fmla="*/ 279400 h 3416300"/>
              <a:gd name="connisteX35" fmla="*/ 1219200 w 3175000"/>
              <a:gd name="connsiteY35" fmla="*/ 228600 h 3416300"/>
              <a:gd name="connisteX36" fmla="*/ 1295400 w 3175000"/>
              <a:gd name="connsiteY36" fmla="*/ 177800 h 3416300"/>
              <a:gd name="connisteX37" fmla="*/ 1358900 w 3175000"/>
              <a:gd name="connsiteY37" fmla="*/ 76200 h 3416300"/>
              <a:gd name="connisteX38" fmla="*/ 1397000 w 3175000"/>
              <a:gd name="connsiteY38" fmla="*/ 0 h 3416300"/>
              <a:gd name="connisteX39" fmla="*/ 1485900 w 3175000"/>
              <a:gd name="connsiteY39" fmla="*/ 101600 h 3416300"/>
              <a:gd name="connisteX40" fmla="*/ 1536700 w 3175000"/>
              <a:gd name="connsiteY40" fmla="*/ 177800 h 3416300"/>
              <a:gd name="connisteX41" fmla="*/ 1574800 w 3175000"/>
              <a:gd name="connsiteY41" fmla="*/ 254000 h 3416300"/>
              <a:gd name="connisteX42" fmla="*/ 1651000 w 3175000"/>
              <a:gd name="connsiteY42" fmla="*/ 368300 h 3416300"/>
              <a:gd name="connisteX43" fmla="*/ 1727200 w 3175000"/>
              <a:gd name="connsiteY43" fmla="*/ 419100 h 3416300"/>
              <a:gd name="connisteX44" fmla="*/ 1803400 w 3175000"/>
              <a:gd name="connsiteY44" fmla="*/ 520700 h 3416300"/>
              <a:gd name="connisteX45" fmla="*/ 1828800 w 3175000"/>
              <a:gd name="connsiteY45" fmla="*/ 609600 h 3416300"/>
              <a:gd name="connisteX46" fmla="*/ 1905000 w 3175000"/>
              <a:gd name="connsiteY46" fmla="*/ 736600 h 3416300"/>
              <a:gd name="connisteX47" fmla="*/ 1955800 w 3175000"/>
              <a:gd name="connsiteY47" fmla="*/ 812800 h 3416300"/>
              <a:gd name="connisteX48" fmla="*/ 2019300 w 3175000"/>
              <a:gd name="connsiteY48" fmla="*/ 927100 h 3416300"/>
              <a:gd name="connisteX49" fmla="*/ 2095500 w 3175000"/>
              <a:gd name="connsiteY49" fmla="*/ 977900 h 3416300"/>
              <a:gd name="connisteX50" fmla="*/ 2171700 w 3175000"/>
              <a:gd name="connsiteY50" fmla="*/ 1003300 h 3416300"/>
              <a:gd name="connisteX51" fmla="*/ 2260600 w 3175000"/>
              <a:gd name="connsiteY51" fmla="*/ 1066800 h 3416300"/>
              <a:gd name="connisteX52" fmla="*/ 2336800 w 3175000"/>
              <a:gd name="connsiteY52" fmla="*/ 1092200 h 3416300"/>
              <a:gd name="connisteX53" fmla="*/ 2400300 w 3175000"/>
              <a:gd name="connsiteY53" fmla="*/ 1168400 h 3416300"/>
              <a:gd name="connisteX54" fmla="*/ 2476500 w 3175000"/>
              <a:gd name="connsiteY54" fmla="*/ 1244600 h 3416300"/>
              <a:gd name="connisteX55" fmla="*/ 2501900 w 3175000"/>
              <a:gd name="connsiteY55" fmla="*/ 1320800 h 3416300"/>
              <a:gd name="connisteX56" fmla="*/ 2552700 w 3175000"/>
              <a:gd name="connsiteY56" fmla="*/ 1397000 h 3416300"/>
              <a:gd name="connisteX57" fmla="*/ 2578100 w 3175000"/>
              <a:gd name="connsiteY57" fmla="*/ 1473200 h 3416300"/>
              <a:gd name="connisteX58" fmla="*/ 2667000 w 3175000"/>
              <a:gd name="connsiteY58" fmla="*/ 1549400 h 3416300"/>
              <a:gd name="connisteX59" fmla="*/ 2717800 w 3175000"/>
              <a:gd name="connsiteY59" fmla="*/ 1625600 h 3416300"/>
              <a:gd name="connisteX60" fmla="*/ 2781300 w 3175000"/>
              <a:gd name="connsiteY60" fmla="*/ 1727200 h 3416300"/>
              <a:gd name="connisteX61" fmla="*/ 2832100 w 3175000"/>
              <a:gd name="connsiteY61" fmla="*/ 1828800 h 3416300"/>
              <a:gd name="connisteX62" fmla="*/ 2895600 w 3175000"/>
              <a:gd name="connsiteY62" fmla="*/ 1905000 h 3416300"/>
              <a:gd name="connisteX63" fmla="*/ 2959100 w 3175000"/>
              <a:gd name="connsiteY63" fmla="*/ 1981200 h 3416300"/>
              <a:gd name="connisteX64" fmla="*/ 3022600 w 3175000"/>
              <a:gd name="connsiteY64" fmla="*/ 2057400 h 3416300"/>
              <a:gd name="connisteX65" fmla="*/ 3073400 w 3175000"/>
              <a:gd name="connsiteY65" fmla="*/ 2133600 h 3416300"/>
              <a:gd name="connisteX66" fmla="*/ 3086100 w 3175000"/>
              <a:gd name="connsiteY66" fmla="*/ 2235200 h 3416300"/>
              <a:gd name="connisteX67" fmla="*/ 3111500 w 3175000"/>
              <a:gd name="connsiteY67" fmla="*/ 2311400 h 3416300"/>
              <a:gd name="connisteX68" fmla="*/ 3175000 w 3175000"/>
              <a:gd name="connsiteY68" fmla="*/ 2413000 h 3416300"/>
              <a:gd name="connisteX69" fmla="*/ 3175000 w 3175000"/>
              <a:gd name="connsiteY69" fmla="*/ 2489200 h 3416300"/>
              <a:gd name="connisteX70" fmla="*/ 3175000 w 3175000"/>
              <a:gd name="connsiteY70" fmla="*/ 2578100 h 3416300"/>
              <a:gd name="connisteX71" fmla="*/ 3175000 w 3175000"/>
              <a:gd name="connsiteY71" fmla="*/ 2654300 h 3416300"/>
              <a:gd name="connisteX72" fmla="*/ 3175000 w 3175000"/>
              <a:gd name="connsiteY72" fmla="*/ 2730500 h 3416300"/>
              <a:gd name="connisteX73" fmla="*/ 3175000 w 3175000"/>
              <a:gd name="connsiteY73" fmla="*/ 2819400 h 3416300"/>
              <a:gd name="connisteX74" fmla="*/ 3175000 w 3175000"/>
              <a:gd name="connsiteY74" fmla="*/ 2908300 h 3416300"/>
              <a:gd name="connisteX75" fmla="*/ 3175000 w 3175000"/>
              <a:gd name="connsiteY75" fmla="*/ 2997200 h 3416300"/>
              <a:gd name="connisteX76" fmla="*/ 3175000 w 3175000"/>
              <a:gd name="connsiteY76" fmla="*/ 3098800 h 3416300"/>
              <a:gd name="connisteX77" fmla="*/ 3175000 w 3175000"/>
              <a:gd name="connsiteY77" fmla="*/ 3175000 h 3416300"/>
              <a:gd name="connisteX78" fmla="*/ 3175000 w 3175000"/>
              <a:gd name="connsiteY78" fmla="*/ 3251200 h 3416300"/>
              <a:gd name="connisteX79" fmla="*/ 3098800 w 3175000"/>
              <a:gd name="connsiteY79" fmla="*/ 3314700 h 3416300"/>
              <a:gd name="connisteX80" fmla="*/ 3009900 w 3175000"/>
              <a:gd name="connsiteY80" fmla="*/ 3327400 h 3416300"/>
              <a:gd name="connisteX81" fmla="*/ 2921000 w 3175000"/>
              <a:gd name="connsiteY81" fmla="*/ 3352800 h 3416300"/>
              <a:gd name="connisteX82" fmla="*/ 2806700 w 3175000"/>
              <a:gd name="connsiteY82" fmla="*/ 3365500 h 3416300"/>
              <a:gd name="connisteX83" fmla="*/ 2730500 w 3175000"/>
              <a:gd name="connsiteY83" fmla="*/ 3390900 h 3416300"/>
              <a:gd name="connisteX84" fmla="*/ 2628900 w 3175000"/>
              <a:gd name="connsiteY84" fmla="*/ 3416300 h 3416300"/>
              <a:gd name="connisteX85" fmla="*/ 2552700 w 3175000"/>
              <a:gd name="connsiteY85" fmla="*/ 3416300 h 3416300"/>
              <a:gd name="connisteX86" fmla="*/ 2476500 w 3175000"/>
              <a:gd name="connsiteY86" fmla="*/ 3416300 h 3416300"/>
              <a:gd name="connisteX87" fmla="*/ 2387600 w 3175000"/>
              <a:gd name="connsiteY87" fmla="*/ 3416300 h 3416300"/>
              <a:gd name="connisteX88" fmla="*/ 2273300 w 3175000"/>
              <a:gd name="connsiteY88" fmla="*/ 3416300 h 3416300"/>
              <a:gd name="connisteX89" fmla="*/ 2197100 w 3175000"/>
              <a:gd name="connsiteY89" fmla="*/ 3416300 h 3416300"/>
              <a:gd name="connisteX90" fmla="*/ 2095500 w 3175000"/>
              <a:gd name="connsiteY90" fmla="*/ 3416300 h 3416300"/>
              <a:gd name="connisteX91" fmla="*/ 1968500 w 3175000"/>
              <a:gd name="connsiteY91" fmla="*/ 3416300 h 3416300"/>
              <a:gd name="connisteX92" fmla="*/ 1879600 w 3175000"/>
              <a:gd name="connsiteY92" fmla="*/ 3416300 h 3416300"/>
              <a:gd name="connisteX93" fmla="*/ 1778000 w 3175000"/>
              <a:gd name="connsiteY93" fmla="*/ 3416300 h 3416300"/>
              <a:gd name="connisteX94" fmla="*/ 1689100 w 3175000"/>
              <a:gd name="connsiteY94" fmla="*/ 3416300 h 3416300"/>
              <a:gd name="connisteX95" fmla="*/ 1612900 w 3175000"/>
              <a:gd name="connsiteY95" fmla="*/ 3416300 h 3416300"/>
              <a:gd name="connisteX96" fmla="*/ 1536700 w 3175000"/>
              <a:gd name="connsiteY96" fmla="*/ 3416300 h 3416300"/>
              <a:gd name="connisteX97" fmla="*/ 1460500 w 3175000"/>
              <a:gd name="connsiteY97" fmla="*/ 3416300 h 3416300"/>
              <a:gd name="connisteX98" fmla="*/ 1371600 w 3175000"/>
              <a:gd name="connsiteY98" fmla="*/ 3416300 h 3416300"/>
              <a:gd name="connisteX99" fmla="*/ 1282700 w 3175000"/>
              <a:gd name="connsiteY99" fmla="*/ 3416300 h 3416300"/>
              <a:gd name="connisteX100" fmla="*/ 1181100 w 3175000"/>
              <a:gd name="connsiteY100" fmla="*/ 3416300 h 3416300"/>
              <a:gd name="connisteX101" fmla="*/ 1079500 w 3175000"/>
              <a:gd name="connsiteY101" fmla="*/ 3416300 h 3416300"/>
              <a:gd name="connisteX102" fmla="*/ 990600 w 3175000"/>
              <a:gd name="connsiteY102" fmla="*/ 3416300 h 3416300"/>
              <a:gd name="connisteX103" fmla="*/ 876300 w 3175000"/>
              <a:gd name="connsiteY103" fmla="*/ 3416300 h 3416300"/>
              <a:gd name="connisteX104" fmla="*/ 800100 w 3175000"/>
              <a:gd name="connsiteY104" fmla="*/ 3403600 h 3416300"/>
              <a:gd name="connisteX105" fmla="*/ 711200 w 3175000"/>
              <a:gd name="connsiteY105" fmla="*/ 3403600 h 3416300"/>
              <a:gd name="connisteX106" fmla="*/ 635000 w 3175000"/>
              <a:gd name="connsiteY106" fmla="*/ 3403600 h 3416300"/>
              <a:gd name="connisteX107" fmla="*/ 546100 w 3175000"/>
              <a:gd name="connsiteY107" fmla="*/ 3403600 h 3416300"/>
              <a:gd name="connisteX108" fmla="*/ 469900 w 3175000"/>
              <a:gd name="connsiteY108" fmla="*/ 3403600 h 3416300"/>
              <a:gd name="connisteX109" fmla="*/ 393700 w 3175000"/>
              <a:gd name="connsiteY109" fmla="*/ 3390900 h 3416300"/>
              <a:gd name="connisteX110" fmla="*/ 317500 w 3175000"/>
              <a:gd name="connsiteY110" fmla="*/ 3390900 h 3416300"/>
              <a:gd name="connisteX111" fmla="*/ 228600 w 3175000"/>
              <a:gd name="connsiteY111" fmla="*/ 3314700 h 34163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</a:cxnLst>
            <a:rect l="l" t="t" r="r" b="b"/>
            <a:pathLst>
              <a:path w="3175000" h="3416300">
                <a:moveTo>
                  <a:pt x="203200" y="3263900"/>
                </a:moveTo>
                <a:lnTo>
                  <a:pt x="177800" y="3175000"/>
                </a:lnTo>
                <a:lnTo>
                  <a:pt x="165100" y="3086100"/>
                </a:lnTo>
                <a:lnTo>
                  <a:pt x="165100" y="2984500"/>
                </a:lnTo>
                <a:lnTo>
                  <a:pt x="165100" y="2908300"/>
                </a:lnTo>
                <a:lnTo>
                  <a:pt x="152400" y="2806700"/>
                </a:lnTo>
                <a:lnTo>
                  <a:pt x="139700" y="2679700"/>
                </a:lnTo>
                <a:lnTo>
                  <a:pt x="127000" y="2578100"/>
                </a:lnTo>
                <a:lnTo>
                  <a:pt x="127000" y="2463800"/>
                </a:lnTo>
                <a:lnTo>
                  <a:pt x="127000" y="2374900"/>
                </a:lnTo>
                <a:lnTo>
                  <a:pt x="101600" y="2286000"/>
                </a:lnTo>
                <a:lnTo>
                  <a:pt x="88900" y="2197100"/>
                </a:lnTo>
                <a:lnTo>
                  <a:pt x="88900" y="2095500"/>
                </a:lnTo>
                <a:lnTo>
                  <a:pt x="88900" y="1993900"/>
                </a:lnTo>
                <a:lnTo>
                  <a:pt x="88900" y="1917700"/>
                </a:lnTo>
                <a:lnTo>
                  <a:pt x="88900" y="1803400"/>
                </a:lnTo>
                <a:lnTo>
                  <a:pt x="88900" y="1701800"/>
                </a:lnTo>
                <a:lnTo>
                  <a:pt x="63500" y="1600200"/>
                </a:lnTo>
                <a:lnTo>
                  <a:pt x="38100" y="1524000"/>
                </a:lnTo>
                <a:lnTo>
                  <a:pt x="0" y="1435100"/>
                </a:lnTo>
                <a:lnTo>
                  <a:pt x="0" y="1358900"/>
                </a:lnTo>
                <a:lnTo>
                  <a:pt x="12700" y="1282700"/>
                </a:lnTo>
                <a:lnTo>
                  <a:pt x="50800" y="1193800"/>
                </a:lnTo>
                <a:lnTo>
                  <a:pt x="101600" y="1092200"/>
                </a:lnTo>
                <a:lnTo>
                  <a:pt x="165100" y="990600"/>
                </a:lnTo>
                <a:lnTo>
                  <a:pt x="266700" y="901700"/>
                </a:lnTo>
                <a:lnTo>
                  <a:pt x="355600" y="850900"/>
                </a:lnTo>
                <a:lnTo>
                  <a:pt x="482600" y="774700"/>
                </a:lnTo>
                <a:lnTo>
                  <a:pt x="584200" y="736600"/>
                </a:lnTo>
                <a:lnTo>
                  <a:pt x="660400" y="673100"/>
                </a:lnTo>
                <a:lnTo>
                  <a:pt x="749300" y="596900"/>
                </a:lnTo>
                <a:lnTo>
                  <a:pt x="850900" y="495300"/>
                </a:lnTo>
                <a:lnTo>
                  <a:pt x="977900" y="406400"/>
                </a:lnTo>
                <a:lnTo>
                  <a:pt x="1066800" y="330200"/>
                </a:lnTo>
                <a:lnTo>
                  <a:pt x="1143000" y="279400"/>
                </a:lnTo>
                <a:lnTo>
                  <a:pt x="1219200" y="228600"/>
                </a:lnTo>
                <a:lnTo>
                  <a:pt x="1295400" y="177800"/>
                </a:lnTo>
                <a:lnTo>
                  <a:pt x="1358900" y="76200"/>
                </a:lnTo>
                <a:lnTo>
                  <a:pt x="1397000" y="0"/>
                </a:lnTo>
                <a:lnTo>
                  <a:pt x="1485900" y="101600"/>
                </a:lnTo>
                <a:lnTo>
                  <a:pt x="1536700" y="177800"/>
                </a:lnTo>
                <a:lnTo>
                  <a:pt x="1574800" y="254000"/>
                </a:lnTo>
                <a:lnTo>
                  <a:pt x="1651000" y="368300"/>
                </a:lnTo>
                <a:lnTo>
                  <a:pt x="1727200" y="419100"/>
                </a:lnTo>
                <a:lnTo>
                  <a:pt x="1803400" y="520700"/>
                </a:lnTo>
                <a:lnTo>
                  <a:pt x="1828800" y="609600"/>
                </a:lnTo>
                <a:lnTo>
                  <a:pt x="1905000" y="736600"/>
                </a:lnTo>
                <a:lnTo>
                  <a:pt x="1955800" y="812800"/>
                </a:lnTo>
                <a:lnTo>
                  <a:pt x="2019300" y="927100"/>
                </a:lnTo>
                <a:lnTo>
                  <a:pt x="2095500" y="977900"/>
                </a:lnTo>
                <a:lnTo>
                  <a:pt x="2171700" y="1003300"/>
                </a:lnTo>
                <a:lnTo>
                  <a:pt x="2260600" y="1066800"/>
                </a:lnTo>
                <a:lnTo>
                  <a:pt x="2336800" y="1092200"/>
                </a:lnTo>
                <a:lnTo>
                  <a:pt x="2400300" y="1168400"/>
                </a:lnTo>
                <a:lnTo>
                  <a:pt x="2476500" y="1244600"/>
                </a:lnTo>
                <a:lnTo>
                  <a:pt x="2501900" y="1320800"/>
                </a:lnTo>
                <a:lnTo>
                  <a:pt x="2552700" y="1397000"/>
                </a:lnTo>
                <a:lnTo>
                  <a:pt x="2578100" y="1473200"/>
                </a:lnTo>
                <a:lnTo>
                  <a:pt x="2667000" y="1549400"/>
                </a:lnTo>
                <a:lnTo>
                  <a:pt x="2717800" y="1625600"/>
                </a:lnTo>
                <a:lnTo>
                  <a:pt x="2781300" y="1727200"/>
                </a:lnTo>
                <a:lnTo>
                  <a:pt x="2832100" y="1828800"/>
                </a:lnTo>
                <a:lnTo>
                  <a:pt x="2895600" y="1905000"/>
                </a:lnTo>
                <a:lnTo>
                  <a:pt x="2959100" y="1981200"/>
                </a:lnTo>
                <a:lnTo>
                  <a:pt x="3022600" y="2057400"/>
                </a:lnTo>
                <a:lnTo>
                  <a:pt x="3073400" y="2133600"/>
                </a:lnTo>
                <a:lnTo>
                  <a:pt x="3086100" y="2235200"/>
                </a:lnTo>
                <a:lnTo>
                  <a:pt x="3111500" y="2311400"/>
                </a:lnTo>
                <a:lnTo>
                  <a:pt x="3175000" y="2413000"/>
                </a:lnTo>
                <a:lnTo>
                  <a:pt x="3175000" y="2489200"/>
                </a:lnTo>
                <a:lnTo>
                  <a:pt x="3175000" y="2578100"/>
                </a:lnTo>
                <a:lnTo>
                  <a:pt x="3175000" y="2654300"/>
                </a:lnTo>
                <a:lnTo>
                  <a:pt x="3175000" y="2730500"/>
                </a:lnTo>
                <a:lnTo>
                  <a:pt x="3175000" y="2819400"/>
                </a:lnTo>
                <a:lnTo>
                  <a:pt x="3175000" y="2908300"/>
                </a:lnTo>
                <a:lnTo>
                  <a:pt x="3175000" y="2997200"/>
                </a:lnTo>
                <a:lnTo>
                  <a:pt x="3175000" y="3098800"/>
                </a:lnTo>
                <a:lnTo>
                  <a:pt x="3175000" y="3175000"/>
                </a:lnTo>
                <a:lnTo>
                  <a:pt x="3175000" y="3251200"/>
                </a:lnTo>
                <a:lnTo>
                  <a:pt x="3098800" y="3314700"/>
                </a:lnTo>
                <a:lnTo>
                  <a:pt x="3009900" y="3327400"/>
                </a:lnTo>
                <a:lnTo>
                  <a:pt x="2921000" y="3352800"/>
                </a:lnTo>
                <a:lnTo>
                  <a:pt x="2806700" y="3365500"/>
                </a:lnTo>
                <a:lnTo>
                  <a:pt x="2730500" y="3390900"/>
                </a:lnTo>
                <a:lnTo>
                  <a:pt x="2628900" y="3416300"/>
                </a:lnTo>
                <a:lnTo>
                  <a:pt x="2552700" y="3416300"/>
                </a:lnTo>
                <a:lnTo>
                  <a:pt x="2476500" y="3416300"/>
                </a:lnTo>
                <a:lnTo>
                  <a:pt x="2387600" y="3416300"/>
                </a:lnTo>
                <a:lnTo>
                  <a:pt x="2273300" y="3416300"/>
                </a:lnTo>
                <a:lnTo>
                  <a:pt x="2197100" y="3416300"/>
                </a:lnTo>
                <a:lnTo>
                  <a:pt x="2095500" y="3416300"/>
                </a:lnTo>
                <a:lnTo>
                  <a:pt x="1968500" y="3416300"/>
                </a:lnTo>
                <a:lnTo>
                  <a:pt x="1879600" y="3416300"/>
                </a:lnTo>
                <a:lnTo>
                  <a:pt x="1778000" y="3416300"/>
                </a:lnTo>
                <a:lnTo>
                  <a:pt x="1689100" y="3416300"/>
                </a:lnTo>
                <a:lnTo>
                  <a:pt x="1612900" y="3416300"/>
                </a:lnTo>
                <a:lnTo>
                  <a:pt x="1536700" y="3416300"/>
                </a:lnTo>
                <a:lnTo>
                  <a:pt x="1460500" y="3416300"/>
                </a:lnTo>
                <a:lnTo>
                  <a:pt x="1371600" y="3416300"/>
                </a:lnTo>
                <a:lnTo>
                  <a:pt x="1282700" y="3416300"/>
                </a:lnTo>
                <a:lnTo>
                  <a:pt x="1181100" y="3416300"/>
                </a:lnTo>
                <a:lnTo>
                  <a:pt x="1079500" y="3416300"/>
                </a:lnTo>
                <a:lnTo>
                  <a:pt x="990600" y="3416300"/>
                </a:lnTo>
                <a:lnTo>
                  <a:pt x="876300" y="3416300"/>
                </a:lnTo>
                <a:lnTo>
                  <a:pt x="800100" y="3403600"/>
                </a:lnTo>
                <a:lnTo>
                  <a:pt x="711200" y="3403600"/>
                </a:lnTo>
                <a:lnTo>
                  <a:pt x="635000" y="3403600"/>
                </a:lnTo>
                <a:lnTo>
                  <a:pt x="546100" y="3403600"/>
                </a:lnTo>
                <a:lnTo>
                  <a:pt x="469900" y="3403600"/>
                </a:lnTo>
                <a:lnTo>
                  <a:pt x="393700" y="3390900"/>
                </a:lnTo>
                <a:lnTo>
                  <a:pt x="317500" y="3390900"/>
                </a:lnTo>
                <a:lnTo>
                  <a:pt x="228600" y="3314700"/>
                </a:ln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19425" y="1918970"/>
            <a:ext cx="6153150" cy="3019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70550" y="4756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556250" y="5911850"/>
            <a:ext cx="11049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70550" y="-311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556250" y="844550"/>
            <a:ext cx="11049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18050" y="603885"/>
            <a:ext cx="1104265" cy="21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8050" y="3943985"/>
            <a:ext cx="1104265" cy="21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854450" y="4295775"/>
            <a:ext cx="876300" cy="11430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444750" y="2480310"/>
            <a:ext cx="876300" cy="29584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4292600" y="5438775"/>
            <a:ext cx="0" cy="48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51150" y="5902325"/>
            <a:ext cx="309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51150" y="5441950"/>
            <a:ext cx="0" cy="48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92600" y="3406775"/>
            <a:ext cx="0" cy="88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298950" y="3384550"/>
            <a:ext cx="152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23515" y="835025"/>
            <a:ext cx="309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711450" y="844550"/>
            <a:ext cx="12065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172450" y="2162175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电源连接示意图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70550" y="-311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60195" y="275590"/>
            <a:ext cx="5160645" cy="6283960"/>
            <a:chOff x="3850" y="554"/>
            <a:chExt cx="8127" cy="98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7753350" y="527685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95" y="942975"/>
            <a:ext cx="7449185" cy="3552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70550" y="-311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60195" y="275590"/>
            <a:ext cx="5160645" cy="6283960"/>
            <a:chOff x="3850" y="554"/>
            <a:chExt cx="8127" cy="98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7753350" y="527685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电阻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5" y="1136650"/>
            <a:ext cx="6069330" cy="44488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70550" y="-311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60195" y="275590"/>
            <a:ext cx="5160645" cy="6283960"/>
            <a:chOff x="3850" y="554"/>
            <a:chExt cx="8127" cy="98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9167495" y="156845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527685"/>
            <a:ext cx="2400358" cy="5334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85" y="527685"/>
            <a:ext cx="2400300" cy="5334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90" y="527685"/>
            <a:ext cx="2400138" cy="5334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70550" y="-311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990" y="44450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8370" y="1200150"/>
            <a:ext cx="656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、用户输入规定的</a:t>
            </a:r>
            <a:r>
              <a:rPr lang="en-US" altLang="zh-CN"/>
              <a:t>Vce</a:t>
            </a:r>
            <a:r>
              <a:rPr lang="zh-CN" altLang="en-US"/>
              <a:t>及</a:t>
            </a:r>
            <a:r>
              <a:rPr lang="en-US" altLang="zh-CN"/>
              <a:t>Ic</a:t>
            </a:r>
            <a:r>
              <a:rPr lang="zh-CN" altLang="en-US"/>
              <a:t>，持续工作时间</a:t>
            </a:r>
            <a:r>
              <a:rPr lang="en-US" altLang="zh-CN"/>
              <a:t>t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5069840" y="376555"/>
            <a:ext cx="5160645" cy="6283960"/>
            <a:chOff x="3850" y="554"/>
            <a:chExt cx="8127" cy="989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Vbe+R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Vce+R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2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570095"/>
            <a:ext cx="6670040" cy="196024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" y="2242820"/>
            <a:ext cx="8039100" cy="2324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70550" y="-311150"/>
            <a:ext cx="8382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990" y="44450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8370" y="1200150"/>
            <a:ext cx="656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、用户输入规定的</a:t>
            </a:r>
            <a:r>
              <a:rPr lang="en-US" altLang="zh-CN"/>
              <a:t>Vce</a:t>
            </a:r>
            <a:r>
              <a:rPr lang="zh-CN" altLang="en-US"/>
              <a:t>及</a:t>
            </a:r>
            <a:r>
              <a:rPr lang="en-US" altLang="zh-CN"/>
              <a:t>Ic</a:t>
            </a:r>
            <a:r>
              <a:rPr lang="zh-CN" altLang="en-US"/>
              <a:t>，持续工作时间</a:t>
            </a:r>
            <a:r>
              <a:rPr lang="en-US" altLang="zh-CN"/>
              <a:t>t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5069840" y="376555"/>
            <a:ext cx="5160645" cy="6283960"/>
            <a:chOff x="3850" y="554"/>
            <a:chExt cx="8127" cy="989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Vbe+R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Vce+R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2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1570990"/>
            <a:ext cx="8039100" cy="232410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078230" y="4069715"/>
          <a:ext cx="9433560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95"/>
                <a:gridCol w="1179195"/>
                <a:gridCol w="1179195"/>
                <a:gridCol w="1179195"/>
                <a:gridCol w="1179195"/>
                <a:gridCol w="1179195"/>
                <a:gridCol w="1179195"/>
                <a:gridCol w="1179195"/>
              </a:tblGrid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↑</a:t>
                      </a:r>
                      <a:r>
                        <a:rPr lang="zh-CN" altLang="en-US"/>
                        <a:t>标称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↓</a:t>
                      </a:r>
                      <a:r>
                        <a:rPr lang="zh-CN" altLang="en-US"/>
                        <a:t>（被动）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↑</a:t>
                      </a:r>
                      <a:r>
                        <a:rPr lang="zh-CN" altLang="en-US" sz="1800">
                          <a:sym typeface="+mn-ea"/>
                        </a:rPr>
                        <a:t>标称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测试记录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↑</a:t>
                      </a:r>
                      <a:r>
                        <a:rPr lang="zh-CN" altLang="en-US"/>
                        <a:t>标称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固定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测试记录</a:t>
                      </a:r>
                      <a:endParaRPr lang="zh-CN" alt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Vee</a:t>
                      </a:r>
                      <a:r>
                        <a:rPr lang="zh-CN" altLang="en-US"/>
                        <a:t>（大功率电源）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↑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固定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固定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步骤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Vcc</a:t>
                      </a:r>
                      <a:r>
                        <a:rPr lang="zh-CN" altLang="en-US"/>
                        <a:t>（小功率电源）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固定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↑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↑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↓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步骤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1990" y="44450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8370" y="1200150"/>
            <a:ext cx="656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、用户输入规定的</a:t>
            </a:r>
            <a:r>
              <a:rPr lang="en-US" altLang="zh-CN"/>
              <a:t>Vce</a:t>
            </a:r>
            <a:r>
              <a:rPr lang="zh-CN" altLang="en-US"/>
              <a:t>及</a:t>
            </a:r>
            <a:r>
              <a:rPr lang="en-US" altLang="zh-CN"/>
              <a:t>Ic</a:t>
            </a:r>
            <a:r>
              <a:rPr lang="zh-CN" altLang="en-US"/>
              <a:t>组，持续工作时间</a:t>
            </a:r>
            <a:r>
              <a:rPr lang="en-US" altLang="zh-CN"/>
              <a:t>t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6352540" y="443865"/>
            <a:ext cx="5160645" cy="6283960"/>
            <a:chOff x="3850" y="554"/>
            <a:chExt cx="8127" cy="989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Vbe+R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Vce+R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2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536700" y="4848225"/>
          <a:ext cx="4086860" cy="16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1377315"/>
                <a:gridCol w="1021715"/>
                <a:gridCol w="10217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568450"/>
            <a:ext cx="4314825" cy="4714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1990" y="444500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8370" y="1200150"/>
            <a:ext cx="656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、用户输入规定的</a:t>
            </a:r>
            <a:r>
              <a:rPr lang="en-US" altLang="zh-CN"/>
              <a:t>Vce</a:t>
            </a:r>
            <a:r>
              <a:rPr lang="zh-CN" altLang="en-US"/>
              <a:t>及</a:t>
            </a:r>
            <a:r>
              <a:rPr lang="en-US" altLang="zh-CN"/>
              <a:t>Ic</a:t>
            </a:r>
            <a:r>
              <a:rPr lang="zh-CN" altLang="en-US"/>
              <a:t>组，持续工作时间</a:t>
            </a:r>
            <a:r>
              <a:rPr lang="en-US" altLang="zh-CN"/>
              <a:t>t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6352540" y="443865"/>
            <a:ext cx="5160645" cy="6283960"/>
            <a:chOff x="3850" y="554"/>
            <a:chExt cx="8127" cy="989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4755" y="3022"/>
              <a:ext cx="9690" cy="475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8930" y="7490"/>
              <a:ext cx="1320" cy="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50" y="931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50" y="1330"/>
              <a:ext cx="1740" cy="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430" y="95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30" y="6211"/>
              <a:ext cx="1739" cy="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70" y="6765"/>
              <a:ext cx="1380" cy="180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Vbe+R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50" y="3906"/>
              <a:ext cx="1380" cy="465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Vce+R</a:t>
              </a:r>
              <a:endParaRPr lang="en-US" altLang="zh-CN"/>
            </a:p>
          </p:txBody>
        </p:sp>
        <p:cxnSp>
          <p:nvCxnSpPr>
            <p:cNvPr id="34" name="直接连接符 33"/>
            <p:cNvCxnSpPr>
              <a:stCxn id="32" idx="2"/>
            </p:cNvCxnSpPr>
            <p:nvPr/>
          </p:nvCxnSpPr>
          <p:spPr>
            <a:xfrm>
              <a:off x="6760" y="8565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90" y="929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90" y="8570"/>
              <a:ext cx="0" cy="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60" y="5365"/>
              <a:ext cx="0" cy="1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770" y="5330"/>
              <a:ext cx="23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9" y="1315"/>
              <a:ext cx="48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270" y="1330"/>
              <a:ext cx="19" cy="2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795145"/>
            <a:ext cx="5448300" cy="32670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2824480" y="1604645"/>
            <a:ext cx="3175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662680" y="2167255"/>
            <a:ext cx="3175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848225" y="2979420"/>
            <a:ext cx="3175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536700" y="4848225"/>
          <a:ext cx="4086860" cy="16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1377315"/>
                <a:gridCol w="1021715"/>
                <a:gridCol w="10217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24mA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TABLE_ENDDRAG_ORIGIN_RECT" val="742*197"/>
  <p:tag name="TABLE_ENDDRAG_RECT" val="84*315*742*19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TABLE_ENDDRAG_ORIGIN_RECT" val="321*90"/>
  <p:tag name="TABLE_ENDDRAG_RECT" val="121*345*321*90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TABLE_ENDDRAG_ORIGIN_RECT" val="321*90"/>
  <p:tag name="TABLE_ENDDRAG_RECT" val="121*345*321*90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TABLE_ENDDRAG_ORIGIN_RECT" val="321*90"/>
  <p:tag name="TABLE_ENDDRAG_RECT" val="121*345*321*90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MzVjOTcwOWQ4ZGRlNjY0ZmU0NzVmNjdkMzI2NWJkMm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226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婷婷姐</cp:lastModifiedBy>
  <cp:revision>155</cp:revision>
  <dcterms:created xsi:type="dcterms:W3CDTF">2019-06-19T02:08:00Z</dcterms:created>
  <dcterms:modified xsi:type="dcterms:W3CDTF">2024-06-06T14:59:11Z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E6B742076AE349959DE429B1DAB891BE_11</vt:lpwstr>
  </property>
</Properties>
</file>