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Tahom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yKcKrN10ugLLwbhmo2zmfnyiT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bold.fntdata"/><Relationship Id="rId10" Type="http://schemas.openxmlformats.org/officeDocument/2006/relationships/slide" Target="slides/slide5.xml"/><Relationship Id="rId32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ac1f73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bac1f7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3bac1f738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12 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192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working with Tables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add a header and footer</a:t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thead, tbody, and tfoot elements make it easier to style a table with CSS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elements for coding the header, body, and footer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21.33 PM.png"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657600"/>
            <a:ext cx="82296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table in a web browser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21.41 PM.png"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7467600" cy="3124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457200" y="297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ahoma"/>
                <a:ea typeface="Tahoma"/>
                <a:cs typeface="Tahoma"/>
                <a:sym typeface="Tahoma"/>
              </a:rPr>
              <a:t>Basic CSS skills for formatting tables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762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CSS to format a table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Common properties for formatting table, tr, th, and td elements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18.20 PM.png"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743200"/>
            <a:ext cx="8125724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 table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table in a web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18.29 PM.png"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09800"/>
            <a:ext cx="6858000" cy="2967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 table</a:t>
            </a:r>
            <a:endParaRPr/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417638"/>
            <a:ext cx="7532680" cy="391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table in a web browser</a:t>
            </a:r>
            <a:endParaRPr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21.41 PM.png"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7467600" cy="3124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5663593"/>
            <a:ext cx="6409295" cy="866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CSS3 structural pseudo-classes for formatting tables</a:t>
            </a:r>
            <a:endParaRPr/>
          </a:p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the CSS3 structural pseudo-class selectors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23.51 PM.png" id="196" name="Google Shape;1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8069036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Typical n values</a:t>
            </a:r>
            <a:endParaRPr/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23.56 PM.png" id="203" name="Google Shape;2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09800"/>
            <a:ext cx="67691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Table in a browser</a:t>
            </a:r>
            <a:endParaRPr/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24.00 PM.png" id="210" name="Google Shape;2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362200"/>
            <a:ext cx="6273800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Basic HTML skills for coding tables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Basic CSS skills for formatting tables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Other skills for working with tables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Other skills for working with tables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HTML5 figure and figcaption elements with tables</a:t>
            </a:r>
            <a:endParaRPr/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table within a figure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28.24 PM.png" id="222" name="Google Shape;2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209800"/>
            <a:ext cx="6172200" cy="4084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merge cells in a column and row</a:t>
            </a:r>
            <a:endParaRPr/>
          </a:p>
        </p:txBody>
      </p:sp>
      <p:sp>
        <p:nvSpPr>
          <p:cNvPr id="228" name="Google Shape;22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Attributes of the &lt;th&gt; and &lt;td&gt; tags for merging cells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table with merged cells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29.45 PM.png" id="229" name="Google Shape;2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33600"/>
            <a:ext cx="6705600" cy="11418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8.29.49 PM.png" id="230" name="Google Shape;23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785937"/>
            <a:ext cx="5751095" cy="2168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5962650"/>
            <a:ext cx="32766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provide for accessibility</a:t>
            </a:r>
            <a:endParaRPr/>
          </a:p>
        </p:txBody>
      </p:sp>
      <p:sp>
        <p:nvSpPr>
          <p:cNvPr id="237" name="Google Shape;23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attributes listed above to make a table more accessible to visually-impaired users who use screen readers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that can be used for accessibility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32.48 PM.png"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81400"/>
            <a:ext cx="9144000" cy="211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nest tables</a:t>
            </a:r>
            <a:endParaRPr/>
          </a:p>
        </p:txBody>
      </p: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Can nest table within another table by coding a table element within a td element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Nested tables were used frequently when tables were for page layout.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table with another table nested within one of its cells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36.31 PM.png" id="245" name="Google Shape;2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4015918"/>
            <a:ext cx="3492500" cy="2359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control wrapping</a:t>
            </a:r>
            <a:endParaRPr/>
          </a:p>
        </p:txBody>
      </p:sp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Use the white-space property to keep table data from wrapping.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table with wrapping                A table without wrapping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38.12 PM.png" id="252" name="Google Shape;2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667000"/>
            <a:ext cx="3466868" cy="3249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8.38.18 PM.png" id="253" name="Google Shape;25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3582" y="2590800"/>
            <a:ext cx="3590808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4"/>
          <p:cNvSpPr txBox="1"/>
          <p:nvPr/>
        </p:nvSpPr>
        <p:spPr>
          <a:xfrm>
            <a:off x="457200" y="6019800"/>
            <a:ext cx="8229600" cy="8382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property that stops wrapping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table { white-space: nowrap; }</a:t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0" name="Google Shape;260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table consists of rows and columns that intersect at cells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Merge two or more cells in a column or row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browser will wrap the data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97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ahoma"/>
                <a:ea typeface="Tahoma"/>
                <a:cs typeface="Tahoma"/>
                <a:sym typeface="Tahoma"/>
              </a:rPr>
              <a:t>Basic HTML skills for coding tables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introduction to tables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381000" y="14478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A table consists of rows and columns that intersect at cells</a:t>
            </a:r>
            <a:endParaRPr/>
          </a:p>
          <a:p>
            <a:pPr indent="-15240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Cells that contain the data of the table are called data cells</a:t>
            </a:r>
            <a:endParaRPr/>
          </a:p>
          <a:p>
            <a:pPr indent="-15240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Cells that identify the data in a column or row are called header cells</a:t>
            </a:r>
            <a:endParaRPr/>
          </a:p>
          <a:p>
            <a:pPr indent="-15240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The header for a table can consist of more than one row, and the footer for a table can consist of more than one row</a:t>
            </a:r>
            <a:endParaRPr/>
          </a:p>
          <a:p>
            <a:pPr indent="-15240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The body of a table, which contain data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simple table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simple table with basic formatting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10.47 PM.png"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438400"/>
            <a:ext cx="6629400" cy="345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 table?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The width of each column in a table is determined automatically based on its contents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7780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The content of a th elements is boldfaced and centered and the content of a td element is left-aligned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3048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Common elements for coding tables</a:t>
            </a:r>
            <a:endParaRPr sz="4000"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Common elements for coding tables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table in a web browser with no CSS formatting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13.56 PM.png"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7400"/>
            <a:ext cx="82296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8.14.03 PM.png" id="129" name="Google Shape;1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4419600"/>
            <a:ext cx="4470400" cy="1996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 table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288128"/>
            <a:ext cx="6400800" cy="511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bac1f7384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3bac1f7384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