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jOPD22gdnd/brDic8DraJj8m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42" name="Google Shape;24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49" name="Google Shape;24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validator.w3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jigsaw.w3.org/css-validato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2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code, test,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validate a web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Comments and whitespace</a:t>
            </a:r>
            <a:endParaRPr sz="36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An HTML comment is text that appears between the &lt;!– and 🡪 characters. </a:t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82844"/>
            <a:ext cx="6400800" cy="439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CSS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b="1" sz="3600"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CSS rule set consist of a selector and a declaration block.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</a:t>
            </a:r>
            <a:r>
              <a:rPr lang="en-US" sz="2400"/>
              <a:t>selector</a:t>
            </a:r>
            <a:r>
              <a:rPr lang="en-US" sz="2400"/>
              <a:t> consist of the identifiers that are at the beginning  of the rule set.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83287"/>
            <a:ext cx="5181600" cy="183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sz="4000"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CSS comments begin with the characters /* and end characters */. </a:t>
            </a:r>
            <a:endParaRPr/>
          </a:p>
          <a:p>
            <a:pPr indent="-14605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 A CSS comment can be coded on a single line, or it can multiple lines.</a:t>
            </a:r>
            <a:endParaRPr sz="2300"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2743200"/>
            <a:ext cx="62519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4000"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HTML elements that can be selected by element type, id or class</a:t>
            </a:r>
            <a:endParaRPr sz="2300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3200"/>
            <a:ext cx="824441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3600"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CSS rule sets that select by element type, id and class</a:t>
            </a:r>
            <a:endParaRPr sz="23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815"/>
            <a:ext cx="4572000" cy="436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4800600" y="35814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848" y="3095398"/>
            <a:ext cx="3057952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5410200" y="2449324"/>
            <a:ext cx="350448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 in a browser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use Brackets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to work with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Brackets </a:t>
            </a:r>
            <a:br>
              <a:rPr lang="en-US" sz="4000"/>
            </a:br>
            <a:r>
              <a:rPr lang="en-US" sz="4000"/>
              <a:t>to work with HTML and CSS files</a:t>
            </a:r>
            <a:endParaRPr sz="4000"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 and close the folder for a website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Open, close and display files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new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Edit an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and edit a CSS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Preview an HTML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test, debug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and Validate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</a:t>
            </a:r>
            <a:endParaRPr b="1" sz="3600"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file displayed in the Firefox browser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558658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HTML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CSS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Brackets to work with HTML and CSS files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test, debug, and validate HTML and CSS files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 (cont.)</a:t>
            </a:r>
            <a:endParaRPr sz="36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Three way to run a web page that’s on an intranet or your own computer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Browser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Window system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Brackets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Rerun a web page from a browser after you change it source code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 web page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Debug a web page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an HTML file</a:t>
            </a:r>
            <a:endParaRPr sz="4000"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validate the HTML for a page, you can use program or website for that purpose. One of the most popular web sites is the W3C Markup Validation Service.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Markup Validation Service</a:t>
            </a:r>
            <a:r>
              <a:rPr lang="en-US" sz="2100"/>
              <a:t>: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	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http://validator.w3.org/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HTML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HTML -&gt; Validate Syntax (W3C)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 CSS file</a:t>
            </a:r>
            <a:endParaRPr sz="4000"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CSS validation Service with errors displayed.</a:t>
            </a:r>
            <a:endParaRPr sz="2500"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53338"/>
            <a:ext cx="5815484" cy="366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Validate a CSS file</a:t>
            </a:r>
            <a:endParaRPr sz="3500"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CSS Validation Service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http://jigsaw.w3.org/css-validator/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 CSS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CSS -&gt; Validate Selected CSS (W3C) command.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document, syntax, attribute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set, Selector, comment work like HTML document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and run HTML file on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CSS or HTML file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Why we should use CSS for web page?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HTML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048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structure of an HTML document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An HTML document contains HTML element that define the content and structure of a web page.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137" y="2677625"/>
            <a:ext cx="65407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simple HTML5 document</a:t>
            </a:r>
            <a:endParaRPr sz="36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91" y="2019300"/>
            <a:ext cx="835750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Most HTML element have an opening tag, content, and a closing tag. Each tag is coded within a set of brackets (&lt;&gt;)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elements with opening and closing tags</a:t>
            </a:r>
            <a:endParaRPr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empty tags</a:t>
            </a:r>
            <a:endParaRPr sz="230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71800"/>
            <a:ext cx="616324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724400"/>
            <a:ext cx="722946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 (cont.)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Correct and incorrect nesting of tags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050" y="2254639"/>
            <a:ext cx="5827346" cy="176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</a:t>
            </a:r>
            <a:endParaRPr sz="3600"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Attributes can be coded within opening or empty tags to optional values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attributes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One attribute: 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None/>
            </a:pPr>
            <a:r>
              <a:rPr i="1" lang="en-US" sz="2300"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Three attribute 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 (cont.)</a:t>
            </a:r>
            <a:endParaRPr sz="3600"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Empty tag with attributes: </a:t>
            </a:r>
            <a:endParaRPr/>
          </a:p>
          <a:p>
            <a:pPr indent="0" lvl="1" marL="4000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&lt;img src=“logo.gif” alt=“Murach logo”&gt;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Boolean attribute: 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&lt;input type=“checkbox” name=“mailList” checked&gt;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Common attributes for identifying HTML elements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an id attribute: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&lt;div id=“page”&gt;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 class attribute:</a:t>
            </a:r>
            <a:r>
              <a:rPr lang="en-US" sz="2300"/>
              <a:t> </a:t>
            </a:r>
            <a:endParaRPr/>
          </a:p>
          <a:p>
            <a:pPr indent="0" lvl="2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