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6858000" cy="91440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hIeaOcCikgNlOSuctzfncOAjLkq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Ba Bo Bu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Tahoma-bold.fntdata"/><Relationship Id="rId21" Type="http://schemas.openxmlformats.org/officeDocument/2006/relationships/slide" Target="slides/slide15.xml"/><Relationship Id="rId43" Type="http://schemas.openxmlformats.org/officeDocument/2006/relationships/font" Target="fonts/Tahom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14T10:02:38.667">
    <p:pos x="288" y="1008"/>
    <p:text>minh hoaj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fz7_vro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29" name="Google Shape;329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5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81000" y="28956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the CSS box model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for spacing, borders, and backgrounds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5334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size and space elements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heights and widths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setting heights and widths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2.02.31 PM.png"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3600"/>
            <a:ext cx="64643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heights and widths</a:t>
            </a:r>
            <a:endParaRPr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width of the content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height of the content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2.03.25 PM.png"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2286000"/>
            <a:ext cx="86487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12.03.31 PM.png" id="165" name="Google Shape;1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886200"/>
            <a:ext cx="83058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margins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setting margins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43.55 PM.png"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33600"/>
            <a:ext cx="7264400" cy="4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margins</a:t>
            </a:r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margin on a single side of an element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margins on multiple sides of an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46.38 PM.png"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667000"/>
            <a:ext cx="3581400" cy="1329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1.47.19 PM.png" id="180" name="Google Shape;1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5105400"/>
            <a:ext cx="8402877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padding</a:t>
            </a:r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setting padding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48.17 PM.png"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09800"/>
            <a:ext cx="7480300" cy="3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padding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padding on a single side of an element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padding on multiple sides of an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48.23 PM.png"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667000"/>
            <a:ext cx="3581400" cy="1367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1.48.27 PM.png" id="195" name="Google Shape;1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181600"/>
            <a:ext cx="7366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3810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 web page that illustrates </a:t>
            </a:r>
            <a:br>
              <a:rPr lang="en-US" sz="4000">
                <a:latin typeface="Impact"/>
                <a:ea typeface="Impact"/>
                <a:cs typeface="Impact"/>
                <a:sym typeface="Impact"/>
              </a:rPr>
            </a:b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sizing and spacing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the web page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uses widths, margins, and padding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52.05 PM.png" id="207" name="Google Shape;2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133600"/>
            <a:ext cx="5638800" cy="42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the web page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web page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	…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52.58 PM.png"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73406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 introduction to the box model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size and space elements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web page that </a:t>
            </a:r>
            <a:r>
              <a:rPr lang="en-US" sz="28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illustrates </a:t>
            </a:r>
            <a:r>
              <a:rPr lang="en-US" sz="2800"/>
              <a:t>sizing and spacing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set borders and backgrounds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web page that uses borders and backgrounds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version of the CSS that uses a reset selector</a:t>
            </a:r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slightly modified version of the page that uses a reset selector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4-05-09 at 1.55.13 PM.png"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400" y="1417650"/>
            <a:ext cx="713740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6096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set borders and backgrounds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borders 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setting borders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29.48 PM.png"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33600"/>
            <a:ext cx="7429500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borders 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shorthand border and border-side properties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Example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30.33 PM.png" id="245" name="Google Shape;2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743200"/>
            <a:ext cx="5680364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3.31.00 PM.png" id="246" name="Google Shape;2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267200"/>
            <a:ext cx="7849849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304800" y="4572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CSS3 to add rounded corners and shadows to borders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CSS3 for adding rounded corners and shadows to borders.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border-radius and box-shadow properties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section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33.31 PM.png" id="253" name="Google Shape;2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7600"/>
            <a:ext cx="8153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3.34.46 PM.png" id="254" name="Google Shape;2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5257800"/>
            <a:ext cx="6096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CSS3 to add rounded corners and shadows to borders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section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section in a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34.51 PM.pn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09800"/>
            <a:ext cx="4419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3.34.56 PM.png" id="262" name="Google Shape;2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5181600"/>
            <a:ext cx="2616200" cy="1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CSS3 to add rounded corners and shadows to borders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Guidelines for backward compatibility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To round corners and add shadow in older versions of Firefox, you can use the -moz-border-radius and        -moz-box-shadow properties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To add shadows in older version of Safari and Chrome, you can use the –webkit-box-shadow property.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background colors and image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properties for setting the background color and image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43.19 PM.png"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49846"/>
            <a:ext cx="6489700" cy="399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background colors and image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shorthand background property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shorthand properties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44.10 PM.png"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90800"/>
            <a:ext cx="7772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3.44.54 PM.png" id="283" name="Google Shape;2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657600"/>
            <a:ext cx="83058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 introduction to the box model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CSS3 to set background gradients</a:t>
            </a:r>
            <a:endParaRPr/>
          </a:p>
        </p:txBody>
      </p:sp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CSS3 for linear gradients lets you create gradients for background without using image.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using a linear gradient in the background-image property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two divisions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4.24.32 PM.png" id="290" name="Google Shape;2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505200"/>
            <a:ext cx="8153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4.24.36 PM.png" id="291" name="Google Shape;2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5105399"/>
            <a:ext cx="4724400" cy="95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CSS3 to set background gradients</a:t>
            </a:r>
            <a:endParaRPr/>
          </a:p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two divisions using Mozilla prefixes(-moz-)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4.24.41 PM.png"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8229600" cy="1245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CSS3 to set background gradients</a:t>
            </a:r>
            <a:endParaRPr/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linear gradients in a browser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background-image property that creates red, white and blue stripes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4.24.46 PM.png"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8935" y="1905322"/>
            <a:ext cx="3200400" cy="2075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4.48.12 PM.png" id="306" name="Google Shape;3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5181600"/>
            <a:ext cx="861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5334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 web page that uses borders and backgrounds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the web page</a:t>
            </a:r>
            <a:endParaRPr/>
          </a:p>
        </p:txBody>
      </p:sp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that uses borders and a background gradient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4.52.00 PM.png" id="318" name="Google Shape;3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362200"/>
            <a:ext cx="4720542" cy="400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the web page</a:t>
            </a:r>
            <a:endParaRPr/>
          </a:p>
        </p:txBody>
      </p:sp>
      <p:pic>
        <p:nvPicPr>
          <p:cNvPr descr="Screen Shot 2014-05-09 at 4.53.13 PM.png" id="324" name="Google Shape;3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726705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5"/>
          <p:cNvSpPr txBox="1"/>
          <p:nvPr/>
        </p:nvSpPr>
        <p:spPr>
          <a:xfrm>
            <a:off x="907184" y="5344539"/>
            <a:ext cx="774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box model refer to the box that a browser places around each block element as well as some inline elements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Set the margin for all four sides of a box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border can be placed on any of the sides of a box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Set the background for a box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CSS to round corners and add shadows to borders. Use CSS3 to provide linear gradient as background.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box model works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box model lets you work with the boxes that browser places around each block element as well as some inline elements.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add formatting such as margins, padding, and borders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CSS box model</a:t>
            </a:r>
            <a:endParaRPr/>
          </a:p>
        </p:txBody>
      </p:sp>
      <p:pic>
        <p:nvPicPr>
          <p:cNvPr descr="Screen Shot 2014-05-09 at 11.56.09 AM.png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08" y="1524000"/>
            <a:ext cx="7779783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CSS box model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formula for calculating the height of a box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formula for calculating the width of a box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1.57.36 AM.png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599" y="2362200"/>
            <a:ext cx="6481313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11.57.42 AM.png"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343400"/>
            <a:ext cx="64008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page that illustrates the box model 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web page in a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1.59.40 AM.png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286000"/>
            <a:ext cx="6007100" cy="34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page that illustrates the box model 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page that uses the box model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2.00.08 PM.png"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7548418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page that illustrates the box model 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CSS for the page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Screen Shot 2014-05-09 at 12.00.12 PM.png"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286000"/>
            <a:ext cx="69342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