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0GJ+x4N3Bdqocquor3VDrDCe1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 to components of bootstrap: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http://getbootstrap.com/2.3.2/components.html </a:t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6" name="Google Shape;18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Latest compiled and minified CSS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 rel="stylesheet" href="https://maxcdn.bootstrapcdn.com/bootstrap/4.0.0-beta.2/css/bootstrap.min.css"&gt;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jQuery library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 src="https://ajax.googleapis.com/ajax/libs/jquery/3.2.1/jquery.min.js"&gt;&lt;/script&gt;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Popper JS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 src="https://cdnjs.cloudflare.com/ajax/libs/popper.js/1.12.6/umd/popper.min.js"&gt;&lt;/script&gt;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Latest compiled JavaScript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 src="https://maxcdn.bootstrapcdn.com/bootstrap/4.0.0-beta.2/js/bootstrap.min.js"&gt;&lt;/script&gt;</a:t>
            </a:r>
            <a:endParaRPr/>
          </a:p>
        </p:txBody>
      </p:sp>
      <p:sp>
        <p:nvSpPr>
          <p:cNvPr id="213" name="Google Shape;21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https://www.w3schools.com/bootstrap4/tryit.asp?filename=trybs_gs_container&amp;stacked=h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https://www.w3schools.com/bootstrap4/tryit.asp?filename=trybs_gs_container&amp;stacked=h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7" name="Google Shape;23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64" name="Google Shape;26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71" name="Google Shape;27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hyperlink" Target="https://www.w3schools.com/bootstrap4/bootstrap_get_started.as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bootstrap4/tryit.asp?filename=trybs_grid_ex_structure&amp;stacked=h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://getbootstrap.com/2.3.2/component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etbootstrap.com/2.3.2/getting-started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etbootstrap.com/getting-started/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</a:t>
            </a:r>
            <a:r>
              <a:rPr lang="en-US"/>
              <a:t>01- [2]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Introducing Bootstrap 4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981200" y="47244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https://www.w3schools.com/bootstrap4/bootstrap_get_started.asp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System Rules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04" y="1417638"/>
            <a:ext cx="81534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41" y="3889900"/>
            <a:ext cx="80486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Grid Structure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86" y="2590800"/>
            <a:ext cx="8923628" cy="278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Sizes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534400" cy="492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Bootstrap Component</a:t>
            </a:r>
            <a:endParaRPr b="1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Components</a:t>
            </a:r>
            <a:endParaRPr sz="4000"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Dozens of reusable components built to provide navigation, alerts, popovers, and more.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2</a:t>
            </a:r>
            <a:r>
              <a:rPr b="1" lang="en-US" sz="1800" u="sng">
                <a:solidFill>
                  <a:schemeClr val="hlink"/>
                </a:solidFill>
                <a:hlinkClick r:id="rId4"/>
              </a:rPr>
              <a:t>. Demo sv: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file:///E:/IVietTech/Front%20End-2017/Web%20Design/Slide-Boapstrap/Best%20Demo%20Bootsrap/portal-OK/index.html</a:t>
            </a:r>
            <a:r>
              <a:rPr lang="en-US" sz="1800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798326"/>
            <a:ext cx="4502020" cy="2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/>
          <p:nvPr/>
        </p:nvSpPr>
        <p:spPr>
          <a:xfrm>
            <a:off x="533400" y="2438400"/>
            <a:ext cx="617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1. http://getbootstrap.com/2.3.2/components.html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Add BootStrap to project</a:t>
            </a:r>
            <a:endParaRPr b="1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Get Bootstrap?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There are </a:t>
            </a:r>
            <a:r>
              <a:rPr lang="en-US" sz="2800">
                <a:solidFill>
                  <a:srgbClr val="FF0000"/>
                </a:solidFill>
              </a:rPr>
              <a:t>two ways </a:t>
            </a:r>
            <a:r>
              <a:rPr lang="en-US" sz="2800"/>
              <a:t>to start using Bootstrap 4 on your own </a:t>
            </a:r>
            <a:r>
              <a:rPr lang="en-US" sz="2800"/>
              <a:t>website</a:t>
            </a:r>
            <a:r>
              <a:rPr lang="en-US" sz="2800"/>
              <a:t>. You can: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Download Bootstrap 4 from </a:t>
            </a:r>
            <a:r>
              <a:rPr i="1" lang="en-US" sz="2800" u="sng"/>
              <a:t>getbootstrap.com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Include Bootstrap 4 from a CDN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96" name="Google Shape;196;p16"/>
          <p:cNvSpPr/>
          <p:nvPr/>
        </p:nvSpPr>
        <p:spPr>
          <a:xfrm>
            <a:off x="1143000" y="4820166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http://getbootstrap.com/2.3.2/getting-started.html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Downloading Bootstrap 4</a:t>
            </a:r>
            <a:br>
              <a:rPr lang="en-US"/>
            </a:b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57200" y="12954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want to download and host Bootstrap yourself, go to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getbootstrap.com</a:t>
            </a:r>
            <a:r>
              <a:rPr lang="en-US"/>
              <a:t>, and follow the instructions there.</a:t>
            </a:r>
            <a:endParaRPr/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7848600" cy="324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4 CDN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don't want to download and host Bootstrap yourself, you can include it from a CDN (Content Delivery Network).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MaxCDN provides CDN support for Bootstrap's CSS and JavaScript. You must also include jQuery: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4 CDN (tt)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03" y="2286000"/>
            <a:ext cx="8757697" cy="37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Bootstrap is the most popular </a:t>
            </a:r>
            <a:r>
              <a:rPr b="1" lang="en-US" sz="2800"/>
              <a:t>HTML</a:t>
            </a:r>
            <a:r>
              <a:rPr lang="en-US" sz="2800"/>
              <a:t>, </a:t>
            </a:r>
            <a:r>
              <a:rPr b="1" lang="en-US" sz="2800"/>
              <a:t>CSS</a:t>
            </a:r>
            <a:r>
              <a:rPr lang="en-US" sz="2800"/>
              <a:t>, and JavaScript framework on the planet. In this chapter we’ll learn: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Introduction to Bootstrap 4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Bootstrap Grid System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Bootstrap Component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Add Bootstrap to project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First Project with Bootstrap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First Web Page With Bootstrap 4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Web Page responsive fixed width container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67" y="2209800"/>
            <a:ext cx="839040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First Web Page With Bootstrap 4</a:t>
            </a:r>
            <a:endParaRPr/>
          </a:p>
        </p:txBody>
      </p:sp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 A Web Page full width container</a:t>
            </a:r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2286000"/>
            <a:ext cx="84201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First Project with Bootstrap</a:t>
            </a:r>
            <a:endParaRPr b="1"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 project with Bootstrap 4</a:t>
            </a:r>
            <a:endParaRPr b="1"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Create a project in IDE (Dreamweaver CS6 or NetBeans)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Download Bootstrap 4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Unzip file zip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Copy directory Bootstrap 4 to root website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Create First Web Page With Bootstrap 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 project with Bootstrap 4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967797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 project with Bootstrap 4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33" y="1676400"/>
            <a:ext cx="8256204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457200" y="13716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That brings the first chapter to a close. I hope this chapter has proved to be a good introduction to Bootstrap 4 and provided you with a few advanced techniques for setting up your Bootstrap projects. 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Why’re you use the Bootstrap 4?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Introduction Bootstrap 4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Definitions</a:t>
            </a:r>
            <a:endParaRPr sz="4000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Bootstrap </a:t>
            </a:r>
            <a:r>
              <a:rPr lang="en-US" sz="2400"/>
              <a:t>is a free and open-source framework for creating websites and web applications. It's the most popular </a:t>
            </a:r>
            <a:r>
              <a:rPr b="1" i="1" lang="en-US" sz="2400"/>
              <a:t>HTML, CSS, and JS framework</a:t>
            </a:r>
            <a:r>
              <a:rPr lang="en-US" sz="2400"/>
              <a:t> for developing </a:t>
            </a:r>
            <a:r>
              <a:rPr b="1" i="1" lang="en-US" sz="2400"/>
              <a:t>responsive</a:t>
            </a:r>
            <a:r>
              <a:rPr lang="en-US" sz="2400"/>
              <a:t>, </a:t>
            </a:r>
            <a:r>
              <a:rPr b="1" i="1" lang="en-US" sz="2400"/>
              <a:t>mobile first</a:t>
            </a:r>
            <a:r>
              <a:rPr lang="en-US" sz="2400"/>
              <a:t> projects on the web.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Bootstrap is completely free to download and use!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“One Framework, Every Device”</a:t>
            </a:r>
            <a:endParaRPr sz="24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descr="Image showing multiple sized devices.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004733"/>
            <a:ext cx="6561667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Bootstrap?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228600" y="1524000"/>
            <a:ext cx="87630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Easy to use:</a:t>
            </a:r>
            <a:r>
              <a:rPr lang="en-US" sz="2800"/>
              <a:t> Anybody with just basic knowledge of HTML and CSS can start using Bootstrap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Responsive features:</a:t>
            </a:r>
            <a:r>
              <a:rPr lang="en-US" sz="2800"/>
              <a:t> Bootstrap's responsive CSS adjusts to phones, tablets, and desktops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Mobile-first</a:t>
            </a:r>
            <a:r>
              <a:rPr b="1" lang="en-US" sz="2800"/>
              <a:t> approach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Browser compatibility:</a:t>
            </a:r>
            <a:r>
              <a:rPr lang="en-US" sz="2800"/>
              <a:t>  (Chrome, Firefox, Internet Explorer, Safari, and Opera)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3 vs. Bootstrap 4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Bootstrap 4 is the newest version of Bootstrap; with new components, faster stylesheet and more responsiveness.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Bootstrap 4 supports the latest, stable releases of all major browsers and platforms. However, Internet Explorer 9 and down is not supported.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Bootstrap 4 Grid System</a:t>
            </a:r>
            <a:endParaRPr b="1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4 Grid System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Bootstrap's grid system allows up to 12 columns across the page.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Bootstrap's grid system is responsive, and the columns will </a:t>
            </a:r>
            <a:r>
              <a:rPr lang="en-US" sz="2400"/>
              <a:t>rearrange</a:t>
            </a:r>
            <a:r>
              <a:rPr lang="en-US" sz="2400"/>
              <a:t> depending on the screen size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If you do not want to use all 12 column individually, you can group the columns together to create wider columns:</a:t>
            </a:r>
            <a:endParaRPr sz="2200"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3987800"/>
            <a:ext cx="6938433" cy="235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Classes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Bootstrap 4 grid system has five classes: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classes above can be combined to create more dynamic and flexible layouts.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43200"/>
            <a:ext cx="818656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