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WZrpk4AaGrdZLQ8E0VQ+hTkO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https://www.quackit.com/bootstrap/bootstrap_4/tutorial/bootstrap_typography.cfm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https://www.w3schools.com/bootstrap4/bootstrap_list_groups.asp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https://www.quackit.com/bootstrap/bootstrap_4/tutorial/bootstrap_images.cfm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https://www.quackit.com/bootstrap/bootstrap_4/tutorial/bootstrap_images.cfm</a:t>
            </a:r>
            <a:endParaRPr/>
          </a:p>
        </p:txBody>
      </p:sp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0" name="Google Shape;23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https://www.w3schools.com/bootstrap4/bootstrap_tables.asp</a:t>
            </a:r>
            <a:endParaRPr/>
          </a:p>
        </p:txBody>
      </p:sp>
      <p:sp>
        <p:nvSpPr>
          <p:cNvPr id="237" name="Google Shape;23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https://www.w3schools.com/bootstrap4/bootstrap_tables.asp</a:t>
            </a:r>
            <a:endParaRPr/>
          </a:p>
        </p:txBody>
      </p:sp>
      <p:sp>
        <p:nvSpPr>
          <p:cNvPr id="247" name="Google Shape;24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https://www.w3schools.com/bootstrap4/bootstrap_tables.asp</a:t>
            </a:r>
            <a:endParaRPr/>
          </a:p>
        </p:txBody>
      </p:sp>
      <p:sp>
        <p:nvSpPr>
          <p:cNvPr id="256" name="Google Shape;25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https://www.w3schools.com/bootstrap4/bootstrap_tables.asp</a:t>
            </a:r>
            <a:endParaRPr/>
          </a:p>
        </p:txBody>
      </p:sp>
      <p:sp>
        <p:nvSpPr>
          <p:cNvPr id="264" name="Google Shape;26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https://www.w3schools.com/bootstrap4/bootstrap_tables.asp</a:t>
            </a:r>
            <a:endParaRPr/>
          </a:p>
        </p:txBody>
      </p:sp>
      <p:sp>
        <p:nvSpPr>
          <p:cNvPr id="272" name="Google Shape;27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https://www.w3schools.com/bootstrap4/bootstrap_tables.asp</a:t>
            </a:r>
            <a:endParaRPr/>
          </a:p>
        </p:txBody>
      </p:sp>
      <p:sp>
        <p:nvSpPr>
          <p:cNvPr id="280" name="Google Shape;28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02" name="Google Shape;30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hyperlink" Target="https://www.quackit.com/bootstrap/bootstrap_4/tutorial/bootstrap_images.cfm" TargetMode="External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etbootstrap.com/docs/4.0/content/reboot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about:bla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</a:t>
            </a:r>
            <a:r>
              <a:rPr lang="en-US"/>
              <a:t>03-[2]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Working with Contents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Using display headings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Display headings are designed to stand out more than the normal headings. There are 4 sizes of display heading (.display-1, .display-2, .display-3, and .display-4).</a:t>
            </a:r>
            <a:endParaRPr sz="2200"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533" y="2895600"/>
            <a:ext cx="61817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Working with lists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Basic List Groups: The most basic list group is an unordered list with list items. To create a basic list group, use an &lt;ul&gt; element with class </a:t>
            </a:r>
            <a:r>
              <a:rPr i="1" lang="en-US" sz="2400">
                <a:solidFill>
                  <a:srgbClr val="FF0000"/>
                </a:solidFill>
              </a:rPr>
              <a:t>.list-group</a:t>
            </a:r>
            <a:r>
              <a:rPr lang="en-US" sz="2400"/>
              <a:t>, and &lt;li&gt; elements with class .</a:t>
            </a:r>
            <a:r>
              <a:rPr i="1" lang="en-US" sz="2400">
                <a:solidFill>
                  <a:srgbClr val="FF0000"/>
                </a:solidFill>
              </a:rPr>
              <a:t>list-group-item</a:t>
            </a:r>
            <a:r>
              <a:rPr lang="en-US" sz="2400"/>
              <a:t>: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700" y="3276600"/>
            <a:ext cx="3407229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" y="3200400"/>
            <a:ext cx="42481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Working with lists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Active State: Use the .active class to highlight the current item.</a:t>
            </a:r>
            <a:endParaRPr sz="24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794000"/>
            <a:ext cx="38766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794000"/>
            <a:ext cx="46291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Working with lists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Disabled Item: To disable an item, add the .disabled class: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863849"/>
            <a:ext cx="30670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0" y="2805112"/>
            <a:ext cx="46958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Working with lists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Contextual Classes: Contextual classes can be used to color list items. The classes for coloring list-items are: .</a:t>
            </a:r>
            <a:r>
              <a:rPr lang="en-US" sz="2400">
                <a:solidFill>
                  <a:srgbClr val="FF0000"/>
                </a:solidFill>
              </a:rPr>
              <a:t>list-group-item-success, list-group-item-secondary, list-group-item-info, list-group-item-warning, .list-group-item-danger, list-group-item-dark and list-group-item-light:</a:t>
            </a:r>
            <a:endParaRPr sz="2200">
              <a:solidFill>
                <a:srgbClr val="FF0000"/>
              </a:solidFill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627582"/>
            <a:ext cx="2971800" cy="283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50" y="3733800"/>
            <a:ext cx="5314950" cy="225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idx="1" type="subTitle"/>
          </p:nvPr>
        </p:nvSpPr>
        <p:spPr>
          <a:xfrm>
            <a:off x="869950" y="17526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How to style images</a:t>
            </a:r>
            <a:endParaRPr sz="4000"/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78867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Images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457200" y="1493837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Bootstrap 4 comes with a new responsive image class that is super-handy when developing websites or web-based applications. When applying the class img-fluid to an &lt;img&gt; tag, it will automatically set the max-width of the image to 100% and the height to auto.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&lt;img src="myimage.jpg" class="img-fluid" alt="Responsive Image"&gt;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Using image shapes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Bootstrap allows you to apply three different shape styles to images:  .rounded , rounded-circle and img-thumbnail 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3552825"/>
            <a:ext cx="16383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057650"/>
            <a:ext cx="64293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533400" y="2438400"/>
            <a:ext cx="6858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&lt;img src="myimage.jpg" class=“rounded" alt="Responsive Image"&gt;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&lt;img src="myimage.jpg" class=“rounded-circle" alt="Responsive Image"&gt;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&lt;img src="myimage.jpg" class=“img-thumbnail" alt="Responsive Image"&gt;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Aligning images with CSS</a:t>
            </a:r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06550"/>
            <a:ext cx="4675909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4509" y="1606550"/>
            <a:ext cx="411807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5035550"/>
            <a:ext cx="85248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Coding tables</a:t>
            </a:r>
            <a:endParaRPr sz="4000"/>
          </a:p>
        </p:txBody>
      </p:sp>
      <p:sp>
        <p:nvSpPr>
          <p:cNvPr id="233" name="Google Shape;233;p19"/>
          <p:cNvSpPr/>
          <p:nvPr/>
        </p:nvSpPr>
        <p:spPr>
          <a:xfrm>
            <a:off x="1219200" y="4114800"/>
            <a:ext cx="739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https://www.w3schools.com/bootstrap4/bootstrap_tables.asp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15900" y="13716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Content components in Bootstrap 4 are reserved for the most commonly used HTML elements such as images, tables, typography, and more. In this chapter, We’ll learn:</a:t>
            </a:r>
            <a:endParaRPr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Reboot defaults and basics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Learning to use typography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Customizing headings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How to style images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Coding tables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Setting up the basic table</a:t>
            </a:r>
            <a:endParaRPr sz="4000"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basic table structure in Bootstrap takes advantage of almost all the available HTML table tags. </a:t>
            </a:r>
            <a:endParaRPr sz="2200"/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87" y="2286000"/>
            <a:ext cx="29622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324100"/>
            <a:ext cx="23050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600" y="4567237"/>
            <a:ext cx="56673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Inverting</a:t>
            </a:r>
            <a:r>
              <a:rPr b="1" lang="en-US"/>
              <a:t> a table</a:t>
            </a:r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Let me quickly show you one of the new table classes in Bootstrap 4. If we add the class </a:t>
            </a:r>
            <a:r>
              <a:rPr lang="en-US" sz="2400">
                <a:solidFill>
                  <a:srgbClr val="FF0000"/>
                </a:solidFill>
              </a:rPr>
              <a:t>table-inverse</a:t>
            </a:r>
            <a:r>
              <a:rPr lang="en-US" sz="2400"/>
              <a:t> to the &lt;table&gt; tag, the table colors will flip to be a </a:t>
            </a:r>
            <a:r>
              <a:rPr lang="en-US" sz="2400">
                <a:solidFill>
                  <a:srgbClr val="FF0000"/>
                </a:solidFill>
              </a:rPr>
              <a:t>dark background </a:t>
            </a:r>
            <a:r>
              <a:rPr lang="en-US" sz="2400"/>
              <a:t>with light text. </a:t>
            </a:r>
            <a:endParaRPr sz="2200"/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24200"/>
            <a:ext cx="34099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038600"/>
            <a:ext cx="7908244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Inversing the table header</a:t>
            </a: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Perhaps you don't want to inverse the entire table? If that is the case, you can use the </a:t>
            </a:r>
            <a:r>
              <a:rPr lang="en-US" sz="2400">
                <a:solidFill>
                  <a:srgbClr val="FF0000"/>
                </a:solidFill>
              </a:rPr>
              <a:t>thead-inverse </a:t>
            </a:r>
            <a:r>
              <a:rPr lang="en-US" sz="2400"/>
              <a:t>class on the &lt;thead&gt; tag to only inverse that row: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895600"/>
            <a:ext cx="63627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Adding striped rows</a:t>
            </a:r>
            <a:endParaRPr/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Although not new to Bootstrap 4, the table-striped class is one that I use all the time. Applying this class to the &lt;table&gt; tag will add zebra striping to your table, starting with the first row in the body and applying a light grey background color on all the odd numbered rows: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492500"/>
            <a:ext cx="7203347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Adding a hover state to rows</a:t>
            </a:r>
            <a:endParaRPr/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It's possible and easy to add a hover state to each of your table rows. To do so, you just need to add the table-hover class to the &lt;table&gt; tag. </a:t>
            </a:r>
            <a:endParaRPr/>
          </a:p>
        </p:txBody>
      </p:sp>
      <p:pic>
        <p:nvPicPr>
          <p:cNvPr id="276" name="Google Shape;2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2971800"/>
            <a:ext cx="8448608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Color-coating table rows</a:t>
            </a:r>
            <a:endParaRPr/>
          </a:p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 some cases, you may want to color the background of a table row in a different color. This can easily be achieved through the use of some included contextual classes. There are five different color variations you can choose from: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60687"/>
            <a:ext cx="6559530" cy="161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648200"/>
            <a:ext cx="6329149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Making tables responsive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Adding responsiveness to tables has never been very easy to do with CSS.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make a table responsive, you simply need to wrap a &lt;div&gt; around your &lt;table&gt; that has a class of table-responsive on it: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you view the table on a viewport that is smaller than 768px, then the table cells will scroll horizontally, so they can all be viewed.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10000"/>
            <a:ext cx="3114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more..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https://getbootstrap.com/docs/4.0/content/reboot/</a:t>
            </a:r>
            <a:r>
              <a:rPr lang="en-US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457200" y="13716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This chapter introduction to content components in Bootstrap, as well as a good review of what's new for these types of components in Bootstrap 4.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 To review, we learned about: Reboot, typography, images, and tables.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Reboot defaults and basics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" y="3886200"/>
            <a:ext cx="75342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457200" y="5514975"/>
            <a:ext cx="815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file:///E:/IVietTech/Front%20End-2017/Web%20Design/Codes/bootstrap-4.0.0-beta.2/dist/css/bootstrap-reboot.css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Reboot defaults and basics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304800" y="12954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One of the main changes for content components in Bootstrap 4 is the switch from em to rem units of measure.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rem unit is not relative to its parent, it is relative to the root or HTML element.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box-sizing property is globally set to border-box on every element.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base font-size for Bootstrap 4 is </a:t>
            </a:r>
            <a:r>
              <a:rPr lang="en-US" sz="2800">
                <a:solidFill>
                  <a:srgbClr val="FF0000"/>
                </a:solidFill>
              </a:rPr>
              <a:t>16px</a:t>
            </a:r>
            <a:r>
              <a:rPr lang="en-US" sz="2800"/>
              <a:t> and it is declared on the html element. </a:t>
            </a:r>
            <a:r>
              <a:rPr lang="en-US" sz="2800">
                <a:solidFill>
                  <a:srgbClr val="FF0000"/>
                </a:solidFill>
              </a:rPr>
              <a:t>On the body element, the font-size is set to 1rem for easy responsive type-scaling when using media queries.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Reboot defaults and basics</a:t>
            </a:r>
            <a:endParaRPr sz="4000"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</a:rPr>
              <a:t>There are also global font-family and line-height values set on the body </a:t>
            </a:r>
            <a:r>
              <a:rPr lang="en-US" sz="2800"/>
              <a:t>tag for consistency through all components. By default, the background-color is set to #fff or white on the body selector.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All heading elements have been reset to have their top-margin removed. </a:t>
            </a:r>
            <a:r>
              <a:rPr lang="en-US" sz="2800">
                <a:solidFill>
                  <a:srgbClr val="FF0000"/>
                </a:solidFill>
              </a:rPr>
              <a:t>Headings have a margin-bottom value of 0.5rem, while paragraphs have a margin-bottom value of 1rem</a:t>
            </a:r>
            <a:r>
              <a:rPr lang="en-US">
                <a:solidFill>
                  <a:srgbClr val="FF0000"/>
                </a:solidFill>
              </a:rPr>
              <a:t>.</a:t>
            </a:r>
            <a:endParaRPr/>
          </a:p>
          <a:p>
            <a:pPr indent="-40005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Reboot defaults and basics</a:t>
            </a:r>
            <a:endParaRPr sz="4000"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list component comes in three variations: &lt;ul&gt;, &lt;ol&gt;, and &lt;dl&gt;. Each list type has had its top-margin removed and has a </a:t>
            </a:r>
            <a:r>
              <a:rPr lang="en-US" sz="2400">
                <a:solidFill>
                  <a:srgbClr val="FF0000"/>
                </a:solidFill>
              </a:rPr>
              <a:t>bottom-margin of 1rem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table component has been adjusted slightly to ensure consistent text alignment in all cells. The styles for the &lt;caption&gt; tag have also been adjusted a bit for better legibility.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form component is much simpler in Bootstrap 4. Much of the default styling has been removed to make the component easier to use and customize.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Learning to use typography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Using display headings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Regular header tags work great in the flow of a page and are key for setting up the hierarchy of an article. Here's a sample of heading elements as they appear in Bootstrap 4:</a:t>
            </a:r>
            <a:endParaRPr sz="2200"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95600"/>
            <a:ext cx="7692603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Using display headings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Bootstrap also includes heading classes from .h1 to .h6 in case you need to render some inline text in the style of a particular heading</a:t>
            </a:r>
            <a:endParaRPr sz="2200"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8" y="2785534"/>
            <a:ext cx="7305875" cy="292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