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6" r:id="rId3"/>
    <p:sldId id="277" r:id="rId4"/>
    <p:sldId id="278" r:id="rId5"/>
    <p:sldId id="288" r:id="rId6"/>
    <p:sldId id="289" r:id="rId7"/>
    <p:sldId id="290" r:id="rId8"/>
    <p:sldId id="291" r:id="rId9"/>
    <p:sldId id="292" r:id="rId10"/>
    <p:sldId id="299" r:id="rId11"/>
    <p:sldId id="300" r:id="rId12"/>
    <p:sldId id="301" r:id="rId13"/>
    <p:sldId id="303" r:id="rId14"/>
    <p:sldId id="306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EEF7-99C2-9E44-A552-BD4B8EED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FA9A9-B9E4-884F-89F1-6D0E5A5C4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B8CAB-247E-374A-A3D5-69C29B5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6F78B-27F2-5342-A7CB-0F473289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DF96-46BA-2B4E-B3BD-79433FA9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BCEA-ED2A-094E-82F8-7DDB5991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D0C0A-0B86-7849-BAD4-F486473E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19A4C-9D93-C649-9DF3-4A7C803E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37566-DE81-FB44-B6B1-BFA5D621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C43A-1F6A-964F-99BC-10E24C99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A85F33-B637-AB46-850B-D87CEDE1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ED6A9-CA13-BB4E-BBD8-15EC75205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EF5EF-81E3-0C46-BCAA-07C5728F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FAFC3-F940-AE46-AF88-9495318D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FF7E5-4B17-0C4C-A4B6-E71CA8A9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5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E81AF-1B09-B840-8DB9-762F93B2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341AD-68C9-5D49-8224-62DE7E38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940DE-996F-624F-ABA3-C71FA8FB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F1E35-D757-824E-AF57-183801D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780F3-323D-D840-A447-D1BD716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2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F43F0-CE2C-5842-A855-14DDF41F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3F11A-08E6-BD46-B6D0-B2FEC401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509C4-5AA0-4343-9CF4-846612B4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5C428-6581-014F-AA2E-EDFFD0A5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B5A15-70B5-6346-8E75-20310EEC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81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A7F1-3284-914D-AF00-2E310BA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3AFFA-803A-514F-930D-95BCDE589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7A2DE-8688-4A4E-9B2C-F9DD62D9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FDA5C-632D-1641-A634-0C2D8806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4B7C4-2827-4546-B112-B52A5560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872F6-6DCC-FE4D-9DBE-D550A34C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2910B-4DA3-B349-AC54-69509F6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242BE-83E2-A44B-A7FE-6A7137F4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4D3E7-9080-294D-A9C4-A4E5C492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678F34-5EF6-C042-BB86-6C1843EF0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12386C-A09D-2A42-8E37-07D32DA12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41982-A22F-054A-BDDF-790B5C30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9152D-CFC6-7442-BDF3-F3704705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F85950-5F2B-B84E-A63E-9404B2DB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2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2A9A-46D9-D641-9F1F-079CF95D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F36BB-6CCE-D140-9EC7-5CC4D024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24C15B-E0B2-5640-AC0D-9ED1F7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431FF-8270-A547-AE03-B4761534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8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F5FB49-A788-C34C-8520-62377A0C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7A5A3-B6F6-D84A-9FEE-39501014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A925D-4AD8-2744-9DC7-C30AF29A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1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CC79-B994-3D49-9716-48DCA7BF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06EF1-AE43-2242-8948-20F26ED5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C69C3-436F-0F4A-8E65-85551CF5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4047D-4E2B-5A45-BCD6-0B7EA89F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5E605-7888-044E-9673-A5C52AD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14718-7106-D94C-B2FA-3CBEE737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D716-FA1D-A447-8821-0BB65D41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737847-3D87-AE49-9527-401D957B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E6339-D6E0-514F-8607-D0E009AE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B6E2C-3059-9D43-8BB9-A3447A3F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93E81-CBFB-DF49-A146-98F64C1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A2E6D-F807-064B-AFC7-CA011825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2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11B34C-605A-D348-983B-1CBAF8FB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1403B-FEC2-BB44-AD9E-93909226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CC58C-AE7D-A94D-927C-3AE41CE62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A944-C979-3D45-BEF0-2DCBD0A9639F}" type="datetimeFigureOut">
              <a:rPr kumimoji="1" lang="zh-CN" altLang="en-US" smtClean="0"/>
              <a:t>2020/6/5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7AD15-DE7B-A54E-89CB-876FB13C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C905C-7F9E-9441-9995-BD5D09A3B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66C6-D423-AB41-86D7-02F9AFEA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41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C40CF2A4-13D9-4C4E-8026-81091EAD47A0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EB8E41-C73D-BA43-9D56-C7E246A9CB40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AE15B6-48B2-B443-86F4-213687D060D7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71DDD9-0A7F-854C-BF57-8C316F210F82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3774A9A-AC82-144A-9146-F9411D3209DD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BBDB7A-8510-904B-AF5C-B0283373A8BC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D0183B-A834-9940-882F-ED5490B31E10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63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88734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64626AF-DF9D-8145-9723-44EB879ABE31}"/>
              </a:ext>
            </a:extLst>
          </p:cNvPr>
          <p:cNvCxnSpPr>
            <a:cxnSpLocks/>
          </p:cNvCxnSpPr>
          <p:nvPr/>
        </p:nvCxnSpPr>
        <p:spPr>
          <a:xfrm flipH="1">
            <a:off x="8301397" y="2819215"/>
            <a:ext cx="4005" cy="94549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C3694-4A89-2D49-93C9-A12CB36E820A}"/>
              </a:ext>
            </a:extLst>
          </p:cNvPr>
          <p:cNvSpPr txBox="1"/>
          <p:nvPr/>
        </p:nvSpPr>
        <p:spPr>
          <a:xfrm>
            <a:off x="8312128" y="3149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8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88734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64626AF-DF9D-8145-9723-44EB879ABE31}"/>
              </a:ext>
            </a:extLst>
          </p:cNvPr>
          <p:cNvCxnSpPr>
            <a:cxnSpLocks/>
          </p:cNvCxnSpPr>
          <p:nvPr/>
        </p:nvCxnSpPr>
        <p:spPr>
          <a:xfrm>
            <a:off x="5067010" y="2722495"/>
            <a:ext cx="3084612" cy="1018232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C3694-4A89-2D49-93C9-A12CB36E820A}"/>
              </a:ext>
            </a:extLst>
          </p:cNvPr>
          <p:cNvSpPr txBox="1"/>
          <p:nvPr/>
        </p:nvSpPr>
        <p:spPr>
          <a:xfrm>
            <a:off x="7024869" y="2866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9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963055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4755" y="52906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64626AF-DF9D-8145-9723-44EB879ABE31}"/>
              </a:ext>
            </a:extLst>
          </p:cNvPr>
          <p:cNvCxnSpPr>
            <a:cxnSpLocks/>
          </p:cNvCxnSpPr>
          <p:nvPr/>
        </p:nvCxnSpPr>
        <p:spPr>
          <a:xfrm flipH="1">
            <a:off x="4892635" y="2564188"/>
            <a:ext cx="2962293" cy="129724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C3694-4A89-2D49-93C9-A12CB36E820A}"/>
              </a:ext>
            </a:extLst>
          </p:cNvPr>
          <p:cNvSpPr txBox="1"/>
          <p:nvPr/>
        </p:nvSpPr>
        <p:spPr>
          <a:xfrm>
            <a:off x="5566009" y="2983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8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973636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4" name="可选流程 23">
            <a:extLst>
              <a:ext uri="{FF2B5EF4-FFF2-40B4-BE49-F238E27FC236}">
                <a16:creationId xmlns:a16="http://schemas.microsoft.com/office/drawing/2014/main" id="{093ABE16-765A-AD48-9C1A-B4F44462ED98}"/>
              </a:ext>
            </a:extLst>
          </p:cNvPr>
          <p:cNvSpPr/>
          <p:nvPr/>
        </p:nvSpPr>
        <p:spPr>
          <a:xfrm>
            <a:off x="3892773" y="3578613"/>
            <a:ext cx="1434071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可选流程 29">
            <a:extLst>
              <a:ext uri="{FF2B5EF4-FFF2-40B4-BE49-F238E27FC236}">
                <a16:creationId xmlns:a16="http://schemas.microsoft.com/office/drawing/2014/main" id="{E54C4587-08BD-4C4D-85DA-42F97FBB5FC8}"/>
              </a:ext>
            </a:extLst>
          </p:cNvPr>
          <p:cNvSpPr/>
          <p:nvPr/>
        </p:nvSpPr>
        <p:spPr>
          <a:xfrm>
            <a:off x="3921890" y="1561643"/>
            <a:ext cx="5050443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8DB56A0-A9F4-2846-943F-F5B754F7D766}"/>
              </a:ext>
            </a:extLst>
          </p:cNvPr>
          <p:cNvCxnSpPr>
            <a:cxnSpLocks/>
          </p:cNvCxnSpPr>
          <p:nvPr/>
        </p:nvCxnSpPr>
        <p:spPr>
          <a:xfrm flipV="1">
            <a:off x="4609808" y="3057600"/>
            <a:ext cx="0" cy="37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5042FC-D6C9-824B-835E-B0D63B1BC0A1}"/>
              </a:ext>
            </a:extLst>
          </p:cNvPr>
          <p:cNvSpPr txBox="1"/>
          <p:nvPr/>
        </p:nvSpPr>
        <p:spPr>
          <a:xfrm>
            <a:off x="4609808" y="305245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oldCh</a:t>
            </a:r>
            <a:r>
              <a:rPr kumimoji="1" lang="zh-CN" altLang="en-US" dirty="0"/>
              <a:t>中查找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2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7755292" y="174620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9038797" y="1757636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6579210" y="174620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5336479" y="174620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5674926" y="882654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9335491" y="873748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558512" y="496393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5026048" y="10795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9458575" y="10795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31695" y="174620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4" name="可选流程 23">
            <a:extLst>
              <a:ext uri="{FF2B5EF4-FFF2-40B4-BE49-F238E27FC236}">
                <a16:creationId xmlns:a16="http://schemas.microsoft.com/office/drawing/2014/main" id="{093ABE16-765A-AD48-9C1A-B4F44462ED98}"/>
              </a:ext>
            </a:extLst>
          </p:cNvPr>
          <p:cNvSpPr/>
          <p:nvPr/>
        </p:nvSpPr>
        <p:spPr>
          <a:xfrm>
            <a:off x="3892773" y="3578613"/>
            <a:ext cx="1434071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可选流程 29">
            <a:extLst>
              <a:ext uri="{FF2B5EF4-FFF2-40B4-BE49-F238E27FC236}">
                <a16:creationId xmlns:a16="http://schemas.microsoft.com/office/drawing/2014/main" id="{E54C4587-08BD-4C4D-85DA-42F97FBB5FC8}"/>
              </a:ext>
            </a:extLst>
          </p:cNvPr>
          <p:cNvSpPr/>
          <p:nvPr/>
        </p:nvSpPr>
        <p:spPr>
          <a:xfrm>
            <a:off x="5105759" y="1511184"/>
            <a:ext cx="5050443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可选流程 25">
            <a:extLst>
              <a:ext uri="{FF2B5EF4-FFF2-40B4-BE49-F238E27FC236}">
                <a16:creationId xmlns:a16="http://schemas.microsoft.com/office/drawing/2014/main" id="{E6924ACD-08C7-BB41-A46E-66E2D731ED2E}"/>
              </a:ext>
            </a:extLst>
          </p:cNvPr>
          <p:cNvSpPr/>
          <p:nvPr/>
        </p:nvSpPr>
        <p:spPr>
          <a:xfrm>
            <a:off x="3958997" y="1626319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CBA0350-1F85-EC45-9DBD-198C03B34672}"/>
              </a:ext>
            </a:extLst>
          </p:cNvPr>
          <p:cNvSpPr/>
          <p:nvPr/>
        </p:nvSpPr>
        <p:spPr>
          <a:xfrm>
            <a:off x="4115200" y="172771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6" name="曲线连接符 5">
            <a:extLst>
              <a:ext uri="{FF2B5EF4-FFF2-40B4-BE49-F238E27FC236}">
                <a16:creationId xmlns:a16="http://schemas.microsoft.com/office/drawing/2014/main" id="{52BAF3FD-71CD-0041-84C8-3CDC02AC4D6F}"/>
              </a:ext>
            </a:extLst>
          </p:cNvPr>
          <p:cNvCxnSpPr>
            <a:cxnSpLocks/>
            <a:stCxn id="13" idx="0"/>
            <a:endCxn id="26" idx="0"/>
          </p:cNvCxnSpPr>
          <p:nvPr/>
        </p:nvCxnSpPr>
        <p:spPr>
          <a:xfrm rot="16200000" flipV="1">
            <a:off x="5726107" y="435901"/>
            <a:ext cx="119886" cy="2500721"/>
          </a:xfrm>
          <a:prstGeom prst="curvedConnector3">
            <a:avLst>
              <a:gd name="adj1" fmla="val 1136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99E7529-FFBF-1841-A733-335F98B8F76C}"/>
              </a:ext>
            </a:extLst>
          </p:cNvPr>
          <p:cNvSpPr txBox="1"/>
          <p:nvPr/>
        </p:nvSpPr>
        <p:spPr>
          <a:xfrm>
            <a:off x="6600825" y="44291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B</a:t>
            </a:r>
            <a:r>
              <a:rPr kumimoji="1" lang="zh-CN" altLang="en-US" dirty="0"/>
              <a:t>节点移至开始指针前</a:t>
            </a:r>
          </a:p>
        </p:txBody>
      </p:sp>
      <p:sp>
        <p:nvSpPr>
          <p:cNvPr id="39" name="可选流程 38">
            <a:extLst>
              <a:ext uri="{FF2B5EF4-FFF2-40B4-BE49-F238E27FC236}">
                <a16:creationId xmlns:a16="http://schemas.microsoft.com/office/drawing/2014/main" id="{B2B49386-23CC-EA41-86D8-BAC36EFAA0DD}"/>
              </a:ext>
            </a:extLst>
          </p:cNvPr>
          <p:cNvSpPr/>
          <p:nvPr/>
        </p:nvSpPr>
        <p:spPr>
          <a:xfrm>
            <a:off x="6470577" y="1667787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67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5704017" y="914038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581921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03CABF28-79AB-3E4D-BB0C-4D16C1D22EAD}"/>
              </a:ext>
            </a:extLst>
          </p:cNvPr>
          <p:cNvSpPr/>
          <p:nvPr/>
        </p:nvSpPr>
        <p:spPr>
          <a:xfrm rot="10800000">
            <a:off x="5755044" y="494994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57A5FA-0E9A-D148-BED3-21862250FEB7}"/>
              </a:ext>
            </a:extLst>
          </p:cNvPr>
          <p:cNvSpPr txBox="1"/>
          <p:nvPr/>
        </p:nvSpPr>
        <p:spPr>
          <a:xfrm>
            <a:off x="5873796" y="52244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C7B070C3-534A-EC40-8981-E0F3B907C51B}"/>
              </a:ext>
            </a:extLst>
          </p:cNvPr>
          <p:cNvSpPr/>
          <p:nvPr/>
        </p:nvSpPr>
        <p:spPr>
          <a:xfrm rot="10800000">
            <a:off x="4490776" y="4963054"/>
            <a:ext cx="237506" cy="657774"/>
          </a:xfrm>
          <a:prstGeom prst="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B782F5-9F48-9F43-93E2-5126420FBE01}"/>
              </a:ext>
            </a:extLst>
          </p:cNvPr>
          <p:cNvSpPr txBox="1"/>
          <p:nvPr/>
        </p:nvSpPr>
        <p:spPr>
          <a:xfrm>
            <a:off x="4946108" y="50605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创建节点</a:t>
            </a:r>
            <a:endParaRPr kumimoji="1" lang="en-US" altLang="zh-CN" sz="1000" dirty="0"/>
          </a:p>
          <a:p>
            <a:r>
              <a:rPr kumimoji="1" lang="zh-CN" altLang="en-US" sz="1000" dirty="0"/>
              <a:t>指针右移</a:t>
            </a: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E49B9E3-5B9D-E444-B15D-3E87B19744AF}"/>
              </a:ext>
            </a:extLst>
          </p:cNvPr>
          <p:cNvCxnSpPr/>
          <p:nvPr/>
        </p:nvCxnSpPr>
        <p:spPr>
          <a:xfrm>
            <a:off x="4797229" y="5420403"/>
            <a:ext cx="85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>
            <a:off x="5870512" y="2815010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5870512" y="3036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7C4BE3CE-3C88-034E-B7CD-820A03D5ED87}"/>
              </a:ext>
            </a:extLst>
          </p:cNvPr>
          <p:cNvSpPr/>
          <p:nvPr/>
        </p:nvSpPr>
        <p:spPr>
          <a:xfrm>
            <a:off x="5587679" y="94996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114175" y="11137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6859266" y="921390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D229549-DC57-8D42-9964-61CF7BBD3A97}"/>
              </a:ext>
            </a:extLst>
          </p:cNvPr>
          <p:cNvCxnSpPr/>
          <p:nvPr/>
        </p:nvCxnSpPr>
        <p:spPr>
          <a:xfrm>
            <a:off x="5915900" y="1392346"/>
            <a:ext cx="85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77A0C30-2367-DF48-B734-BFE0E5260764}"/>
              </a:ext>
            </a:extLst>
          </p:cNvPr>
          <p:cNvSpPr txBox="1"/>
          <p:nvPr/>
        </p:nvSpPr>
        <p:spPr>
          <a:xfrm>
            <a:off x="6026791" y="9873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相同节点</a:t>
            </a:r>
            <a:endParaRPr kumimoji="1" lang="en-US" altLang="zh-CN" sz="1000" dirty="0"/>
          </a:p>
          <a:p>
            <a:r>
              <a:rPr kumimoji="1" lang="zh-CN" altLang="en-US" sz="1000" dirty="0"/>
              <a:t>指针右移</a:t>
            </a: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1C18532F-0058-B742-86B8-4F0E3342514D}"/>
              </a:ext>
            </a:extLst>
          </p:cNvPr>
          <p:cNvSpPr/>
          <p:nvPr/>
        </p:nvSpPr>
        <p:spPr>
          <a:xfrm rot="10800000">
            <a:off x="6971239" y="497867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FD08AF-EA3A-7144-9E9E-057C39ADED20}"/>
              </a:ext>
            </a:extLst>
          </p:cNvPr>
          <p:cNvSpPr txBox="1"/>
          <p:nvPr/>
        </p:nvSpPr>
        <p:spPr>
          <a:xfrm>
            <a:off x="7089991" y="52531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2E136426-8D42-6744-9323-4A9C35F94530}"/>
              </a:ext>
            </a:extLst>
          </p:cNvPr>
          <p:cNvSpPr/>
          <p:nvPr/>
        </p:nvSpPr>
        <p:spPr>
          <a:xfrm rot="10800000">
            <a:off x="5706971" y="4991784"/>
            <a:ext cx="237506" cy="657774"/>
          </a:xfrm>
          <a:prstGeom prst="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DC0F112-40BF-6F44-946D-092A66D8C868}"/>
              </a:ext>
            </a:extLst>
          </p:cNvPr>
          <p:cNvSpPr txBox="1"/>
          <p:nvPr/>
        </p:nvSpPr>
        <p:spPr>
          <a:xfrm>
            <a:off x="6162303" y="50893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创建节点</a:t>
            </a:r>
            <a:endParaRPr kumimoji="1" lang="en-US" altLang="zh-CN" sz="1000" dirty="0"/>
          </a:p>
          <a:p>
            <a:r>
              <a:rPr kumimoji="1" lang="zh-CN" altLang="en-US" sz="1000" dirty="0"/>
              <a:t>指针右移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817DBB-1C96-A643-8174-529FF55F9946}"/>
              </a:ext>
            </a:extLst>
          </p:cNvPr>
          <p:cNvCxnSpPr/>
          <p:nvPr/>
        </p:nvCxnSpPr>
        <p:spPr>
          <a:xfrm>
            <a:off x="6013424" y="5449133"/>
            <a:ext cx="85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>
            <a:off x="7064141" y="2820106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7064141" y="3041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114175" y="11137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6859266" y="921390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1C18532F-0058-B742-86B8-4F0E3342514D}"/>
              </a:ext>
            </a:extLst>
          </p:cNvPr>
          <p:cNvSpPr/>
          <p:nvPr/>
        </p:nvSpPr>
        <p:spPr>
          <a:xfrm rot="10800000">
            <a:off x="6971239" y="497867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FD08AF-EA3A-7144-9E9E-057C39ADED20}"/>
              </a:ext>
            </a:extLst>
          </p:cNvPr>
          <p:cNvSpPr txBox="1"/>
          <p:nvPr/>
        </p:nvSpPr>
        <p:spPr>
          <a:xfrm>
            <a:off x="7089991" y="52531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</p:spTree>
    <p:extLst>
      <p:ext uri="{BB962C8B-B14F-4D97-AF65-F5344CB8AC3E}">
        <p14:creationId xmlns:p14="http://schemas.microsoft.com/office/powerpoint/2010/main" val="49060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>
            <a:off x="8345438" y="2892782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8345438" y="3114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114175" y="11137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6859266" y="921390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1C18532F-0058-B742-86B8-4F0E3342514D}"/>
              </a:ext>
            </a:extLst>
          </p:cNvPr>
          <p:cNvSpPr/>
          <p:nvPr/>
        </p:nvSpPr>
        <p:spPr>
          <a:xfrm rot="10800000">
            <a:off x="6971239" y="497867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FD08AF-EA3A-7144-9E9E-057C39ADED20}"/>
              </a:ext>
            </a:extLst>
          </p:cNvPr>
          <p:cNvSpPr txBox="1"/>
          <p:nvPr/>
        </p:nvSpPr>
        <p:spPr>
          <a:xfrm>
            <a:off x="7089991" y="52531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</p:spTree>
    <p:extLst>
      <p:ext uri="{BB962C8B-B14F-4D97-AF65-F5344CB8AC3E}">
        <p14:creationId xmlns:p14="http://schemas.microsoft.com/office/powerpoint/2010/main" val="46348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>
            <a:off x="7329488" y="2722495"/>
            <a:ext cx="1015950" cy="102531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7755846" y="2902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114175" y="11137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6859266" y="921390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1C18532F-0058-B742-86B8-4F0E3342514D}"/>
              </a:ext>
            </a:extLst>
          </p:cNvPr>
          <p:cNvSpPr/>
          <p:nvPr/>
        </p:nvSpPr>
        <p:spPr>
          <a:xfrm rot="10800000">
            <a:off x="6971239" y="497867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FD08AF-EA3A-7144-9E9E-057C39ADED20}"/>
              </a:ext>
            </a:extLst>
          </p:cNvPr>
          <p:cNvSpPr txBox="1"/>
          <p:nvPr/>
        </p:nvSpPr>
        <p:spPr>
          <a:xfrm>
            <a:off x="7089991" y="52531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</p:spTree>
    <p:extLst>
      <p:ext uri="{BB962C8B-B14F-4D97-AF65-F5344CB8AC3E}">
        <p14:creationId xmlns:p14="http://schemas.microsoft.com/office/powerpoint/2010/main" val="23280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E4D5643-C86A-B540-A36D-B2513F08EAD8}"/>
              </a:ext>
            </a:extLst>
          </p:cNvPr>
          <p:cNvCxnSpPr>
            <a:cxnSpLocks/>
          </p:cNvCxnSpPr>
          <p:nvPr/>
        </p:nvCxnSpPr>
        <p:spPr>
          <a:xfrm>
            <a:off x="3265540" y="2838203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00DA57-A500-1A43-BE2B-9A3A8FA3809A}"/>
              </a:ext>
            </a:extLst>
          </p:cNvPr>
          <p:cNvSpPr txBox="1"/>
          <p:nvPr/>
        </p:nvSpPr>
        <p:spPr>
          <a:xfrm>
            <a:off x="326554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9731FA9-8A74-C44B-9885-A3F4A4AAB4D4}"/>
              </a:ext>
            </a:extLst>
          </p:cNvPr>
          <p:cNvSpPr txBox="1"/>
          <p:nvPr/>
        </p:nvSpPr>
        <p:spPr>
          <a:xfrm>
            <a:off x="4773880" y="30436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先比较开始指针</a:t>
            </a:r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EFF82063-E3F7-E44A-BE0E-3FBDEAF4F1F8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71948605-3674-FC4F-9B2E-02B953084060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9DC27C-1951-9F46-B294-A040E6FC7472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B551BE-E8B3-EC4A-9DF4-F817F133D2B5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4660473-4A74-8F44-B83E-2FC257BD3644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513B5ED-4FBA-7B4B-8A53-6DBBCD02DC69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3EDB4AC-5071-C64F-9818-EBDB4205B52C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E547E38-4CAB-1346-A464-61E9D4612750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F76E466-DBE9-E64B-88BC-40D277913017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17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 flipH="1">
            <a:off x="7315200" y="2916917"/>
            <a:ext cx="671945" cy="81212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6940976" y="2916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114175" y="111372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6859266" y="921390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1C18532F-0058-B742-86B8-4F0E3342514D}"/>
              </a:ext>
            </a:extLst>
          </p:cNvPr>
          <p:cNvSpPr/>
          <p:nvPr/>
        </p:nvSpPr>
        <p:spPr>
          <a:xfrm rot="10800000">
            <a:off x="6971239" y="4978678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FD08AF-EA3A-7144-9E9E-057C39ADED20}"/>
              </a:ext>
            </a:extLst>
          </p:cNvPr>
          <p:cNvSpPr txBox="1"/>
          <p:nvPr/>
        </p:nvSpPr>
        <p:spPr>
          <a:xfrm>
            <a:off x="7089991" y="525314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</p:spTree>
    <p:extLst>
      <p:ext uri="{BB962C8B-B14F-4D97-AF65-F5344CB8AC3E}">
        <p14:creationId xmlns:p14="http://schemas.microsoft.com/office/powerpoint/2010/main" val="405535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7972978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9256483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52983" y="573966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71736" y="59442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0134CFC-8CCA-B64A-B37D-DB45F3330278}"/>
              </a:ext>
            </a:extLst>
          </p:cNvPr>
          <p:cNvCxnSpPr>
            <a:cxnSpLocks/>
          </p:cNvCxnSpPr>
          <p:nvPr/>
        </p:nvCxnSpPr>
        <p:spPr>
          <a:xfrm flipH="1">
            <a:off x="7315201" y="2829073"/>
            <a:ext cx="1869322" cy="89996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461BF-5D62-BA4B-9403-7EE71FED6A6B}"/>
              </a:ext>
            </a:extLst>
          </p:cNvPr>
          <p:cNvSpPr txBox="1"/>
          <p:nvPr/>
        </p:nvSpPr>
        <p:spPr>
          <a:xfrm>
            <a:off x="7595343" y="3004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700474" y="213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8273892" y="131259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可选流程 29">
            <a:extLst>
              <a:ext uri="{FF2B5EF4-FFF2-40B4-BE49-F238E27FC236}">
                <a16:creationId xmlns:a16="http://schemas.microsoft.com/office/drawing/2014/main" id="{B34015C2-A6CA-1C4E-BD39-C33B3D93B28B}"/>
              </a:ext>
            </a:extLst>
          </p:cNvPr>
          <p:cNvSpPr/>
          <p:nvPr/>
        </p:nvSpPr>
        <p:spPr>
          <a:xfrm>
            <a:off x="9123546" y="1715744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F74695-1E0C-304B-9418-CCABCCC9CFB3}"/>
              </a:ext>
            </a:extLst>
          </p:cNvPr>
          <p:cNvSpPr/>
          <p:nvPr/>
        </p:nvSpPr>
        <p:spPr>
          <a:xfrm>
            <a:off x="6751545" y="181714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40FACA29-BA54-8143-ACD4-3E24F6B222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97886" y="535868"/>
            <a:ext cx="119886" cy="2500721"/>
          </a:xfrm>
          <a:prstGeom prst="curvedConnector3">
            <a:avLst>
              <a:gd name="adj1" fmla="val 1136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可选流程 40">
            <a:extLst>
              <a:ext uri="{FF2B5EF4-FFF2-40B4-BE49-F238E27FC236}">
                <a16:creationId xmlns:a16="http://schemas.microsoft.com/office/drawing/2014/main" id="{F55AC0D1-E283-E748-9C18-258F60DC4334}"/>
              </a:ext>
            </a:extLst>
          </p:cNvPr>
          <p:cNvSpPr/>
          <p:nvPr/>
        </p:nvSpPr>
        <p:spPr>
          <a:xfrm>
            <a:off x="6640616" y="1711877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11AB0C-DCD1-B745-8364-FFC43BF54872}"/>
              </a:ext>
            </a:extLst>
          </p:cNvPr>
          <p:cNvSpPr txBox="1"/>
          <p:nvPr/>
        </p:nvSpPr>
        <p:spPr>
          <a:xfrm>
            <a:off x="8715375" y="28575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D</a:t>
            </a:r>
            <a:r>
              <a:rPr kumimoji="1" lang="zh-CN" altLang="en-US" dirty="0"/>
              <a:t>移至开始指针前面</a:t>
            </a:r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26B87B31-6244-1746-9288-6436ED4CF890}"/>
              </a:ext>
            </a:extLst>
          </p:cNvPr>
          <p:cNvSpPr/>
          <p:nvPr/>
        </p:nvSpPr>
        <p:spPr>
          <a:xfrm>
            <a:off x="8303782" y="1019192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D0B1A4-1AC8-5A41-A91E-E7CB0C98A813}"/>
              </a:ext>
            </a:extLst>
          </p:cNvPr>
          <p:cNvSpPr txBox="1"/>
          <p:nvPr/>
        </p:nvSpPr>
        <p:spPr>
          <a:xfrm>
            <a:off x="7665945" y="12106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CFCE42AE-0641-CE40-A824-3D9E0273FB03}"/>
              </a:ext>
            </a:extLst>
          </p:cNvPr>
          <p:cNvSpPr/>
          <p:nvPr/>
        </p:nvSpPr>
        <p:spPr>
          <a:xfrm>
            <a:off x="9634691" y="102844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5523BE1-ABE0-BD49-A426-9206336034EA}"/>
              </a:ext>
            </a:extLst>
          </p:cNvPr>
          <p:cNvCxnSpPr>
            <a:cxnSpLocks/>
          </p:cNvCxnSpPr>
          <p:nvPr/>
        </p:nvCxnSpPr>
        <p:spPr>
          <a:xfrm flipH="1">
            <a:off x="8595710" y="1456918"/>
            <a:ext cx="89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DFDBE77-0A77-124D-A49F-BE0506F9D570}"/>
              </a:ext>
            </a:extLst>
          </p:cNvPr>
          <p:cNvSpPr txBox="1"/>
          <p:nvPr/>
        </p:nvSpPr>
        <p:spPr>
          <a:xfrm>
            <a:off x="8715375" y="11850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指针左移</a:t>
            </a:r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392178A8-4427-6240-9B7A-864D576FE178}"/>
              </a:ext>
            </a:extLst>
          </p:cNvPr>
          <p:cNvSpPr/>
          <p:nvPr/>
        </p:nvSpPr>
        <p:spPr>
          <a:xfrm rot="10800000">
            <a:off x="8352983" y="492886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F437AB-F961-9946-A6EC-DCE610B5FF20}"/>
              </a:ext>
            </a:extLst>
          </p:cNvPr>
          <p:cNvSpPr txBox="1"/>
          <p:nvPr/>
        </p:nvSpPr>
        <p:spPr>
          <a:xfrm>
            <a:off x="8471735" y="5203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51" name="下箭头 50">
            <a:extLst>
              <a:ext uri="{FF2B5EF4-FFF2-40B4-BE49-F238E27FC236}">
                <a16:creationId xmlns:a16="http://schemas.microsoft.com/office/drawing/2014/main" id="{C1D5443B-72F1-CC4E-9F42-7E0624F5B862}"/>
              </a:ext>
            </a:extLst>
          </p:cNvPr>
          <p:cNvSpPr/>
          <p:nvPr/>
        </p:nvSpPr>
        <p:spPr>
          <a:xfrm rot="10800000">
            <a:off x="7088715" y="4941970"/>
            <a:ext cx="237506" cy="657774"/>
          </a:xfrm>
          <a:prstGeom prst="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7A7872-C011-8745-BD61-69AE7442F0E7}"/>
              </a:ext>
            </a:extLst>
          </p:cNvPr>
          <p:cNvSpPr txBox="1"/>
          <p:nvPr/>
        </p:nvSpPr>
        <p:spPr>
          <a:xfrm>
            <a:off x="7544047" y="50394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创建节点</a:t>
            </a:r>
            <a:endParaRPr kumimoji="1" lang="en-US" altLang="zh-CN" sz="1000" dirty="0"/>
          </a:p>
          <a:p>
            <a:r>
              <a:rPr kumimoji="1" lang="zh-CN" altLang="en-US" sz="1000" dirty="0"/>
              <a:t>指针右移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2FF0838-47F1-E243-9ED6-19983CBB1A85}"/>
              </a:ext>
            </a:extLst>
          </p:cNvPr>
          <p:cNvCxnSpPr/>
          <p:nvPr/>
        </p:nvCxnSpPr>
        <p:spPr>
          <a:xfrm>
            <a:off x="7395168" y="5399319"/>
            <a:ext cx="85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1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7972978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52983" y="573966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71736" y="59442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7700474" y="2136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8273892" y="131259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F74695-1E0C-304B-9418-CCABCCC9CFB3}"/>
              </a:ext>
            </a:extLst>
          </p:cNvPr>
          <p:cNvSpPr/>
          <p:nvPr/>
        </p:nvSpPr>
        <p:spPr>
          <a:xfrm>
            <a:off x="6751545" y="181714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26B87B31-6244-1746-9288-6436ED4CF890}"/>
              </a:ext>
            </a:extLst>
          </p:cNvPr>
          <p:cNvSpPr/>
          <p:nvPr/>
        </p:nvSpPr>
        <p:spPr>
          <a:xfrm>
            <a:off x="8303782" y="1019192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D0B1A4-1AC8-5A41-A91E-E7CB0C98A813}"/>
              </a:ext>
            </a:extLst>
          </p:cNvPr>
          <p:cNvSpPr txBox="1"/>
          <p:nvPr/>
        </p:nvSpPr>
        <p:spPr>
          <a:xfrm>
            <a:off x="7665945" y="12106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392178A8-4427-6240-9B7A-864D576FE178}"/>
              </a:ext>
            </a:extLst>
          </p:cNvPr>
          <p:cNvSpPr/>
          <p:nvPr/>
        </p:nvSpPr>
        <p:spPr>
          <a:xfrm rot="10800000">
            <a:off x="8352983" y="492886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F437AB-F961-9946-A6EC-DCE610B5FF20}"/>
              </a:ext>
            </a:extLst>
          </p:cNvPr>
          <p:cNvSpPr txBox="1"/>
          <p:nvPr/>
        </p:nvSpPr>
        <p:spPr>
          <a:xfrm>
            <a:off x="8471735" y="5203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8DD7497-51AB-CC49-968C-4AE1DC3DAD4F}"/>
              </a:ext>
            </a:extLst>
          </p:cNvPr>
          <p:cNvCxnSpPr>
            <a:cxnSpLocks/>
          </p:cNvCxnSpPr>
          <p:nvPr/>
        </p:nvCxnSpPr>
        <p:spPr>
          <a:xfrm>
            <a:off x="8430247" y="2847161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AE48DA1-011F-0240-B340-AAA82CE45682}"/>
              </a:ext>
            </a:extLst>
          </p:cNvPr>
          <p:cNvSpPr txBox="1"/>
          <p:nvPr/>
        </p:nvSpPr>
        <p:spPr>
          <a:xfrm>
            <a:off x="8430247" y="3068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1403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9182981" y="18110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52983" y="573966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71736" y="59442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79D871-0F38-344B-B6B1-64C94E6FF7D0}"/>
              </a:ext>
            </a:extLst>
          </p:cNvPr>
          <p:cNvSpPr txBox="1"/>
          <p:nvPr/>
        </p:nvSpPr>
        <p:spPr>
          <a:xfrm>
            <a:off x="9721401" y="2853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EF2CA176-6635-A04A-A29F-7CD5A284CC7C}"/>
              </a:ext>
            </a:extLst>
          </p:cNvPr>
          <p:cNvSpPr/>
          <p:nvPr/>
        </p:nvSpPr>
        <p:spPr>
          <a:xfrm>
            <a:off x="9521428" y="154452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F74695-1E0C-304B-9418-CCABCCC9CFB3}"/>
              </a:ext>
            </a:extLst>
          </p:cNvPr>
          <p:cNvSpPr/>
          <p:nvPr/>
        </p:nvSpPr>
        <p:spPr>
          <a:xfrm>
            <a:off x="6751545" y="181714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26B87B31-6244-1746-9288-6436ED4CF890}"/>
              </a:ext>
            </a:extLst>
          </p:cNvPr>
          <p:cNvSpPr/>
          <p:nvPr/>
        </p:nvSpPr>
        <p:spPr>
          <a:xfrm>
            <a:off x="9513785" y="1033562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D0B1A4-1AC8-5A41-A91E-E7CB0C98A813}"/>
              </a:ext>
            </a:extLst>
          </p:cNvPr>
          <p:cNvSpPr txBox="1"/>
          <p:nvPr/>
        </p:nvSpPr>
        <p:spPr>
          <a:xfrm>
            <a:off x="9686872" y="12823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9" name="下箭头 48">
            <a:extLst>
              <a:ext uri="{FF2B5EF4-FFF2-40B4-BE49-F238E27FC236}">
                <a16:creationId xmlns:a16="http://schemas.microsoft.com/office/drawing/2014/main" id="{392178A8-4427-6240-9B7A-864D576FE178}"/>
              </a:ext>
            </a:extLst>
          </p:cNvPr>
          <p:cNvSpPr/>
          <p:nvPr/>
        </p:nvSpPr>
        <p:spPr>
          <a:xfrm rot="10800000">
            <a:off x="8352983" y="492886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F437AB-F961-9946-A6EC-DCE610B5FF20}"/>
              </a:ext>
            </a:extLst>
          </p:cNvPr>
          <p:cNvSpPr txBox="1"/>
          <p:nvPr/>
        </p:nvSpPr>
        <p:spPr>
          <a:xfrm>
            <a:off x="8471735" y="5203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2D9E6A0-7871-E04C-830A-CAE2C4CDF3AE}"/>
              </a:ext>
            </a:extLst>
          </p:cNvPr>
          <p:cNvSpPr/>
          <p:nvPr/>
        </p:nvSpPr>
        <p:spPr>
          <a:xfrm>
            <a:off x="7967263" y="18034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3" name="可选流程 22">
            <a:extLst>
              <a:ext uri="{FF2B5EF4-FFF2-40B4-BE49-F238E27FC236}">
                <a16:creationId xmlns:a16="http://schemas.microsoft.com/office/drawing/2014/main" id="{56825A8E-7B21-6046-8820-8C22CE1A54FF}"/>
              </a:ext>
            </a:extLst>
          </p:cNvPr>
          <p:cNvSpPr/>
          <p:nvPr/>
        </p:nvSpPr>
        <p:spPr>
          <a:xfrm>
            <a:off x="7840704" y="1682459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可选流程 23">
            <a:extLst>
              <a:ext uri="{FF2B5EF4-FFF2-40B4-BE49-F238E27FC236}">
                <a16:creationId xmlns:a16="http://schemas.microsoft.com/office/drawing/2014/main" id="{26AC9BDC-94A8-9643-81E1-4C624989CC1F}"/>
              </a:ext>
            </a:extLst>
          </p:cNvPr>
          <p:cNvSpPr/>
          <p:nvPr/>
        </p:nvSpPr>
        <p:spPr>
          <a:xfrm>
            <a:off x="9063489" y="1678993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>
            <a:extLst>
              <a:ext uri="{FF2B5EF4-FFF2-40B4-BE49-F238E27FC236}">
                <a16:creationId xmlns:a16="http://schemas.microsoft.com/office/drawing/2014/main" id="{10807ACA-6862-A94E-8649-628A4B4E72BB}"/>
              </a:ext>
            </a:extLst>
          </p:cNvPr>
          <p:cNvSpPr/>
          <p:nvPr/>
        </p:nvSpPr>
        <p:spPr>
          <a:xfrm>
            <a:off x="7867653" y="3735153"/>
            <a:ext cx="1153383" cy="11171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865D68-D2CF-BA49-9598-8815A7A40C29}"/>
              </a:ext>
            </a:extLst>
          </p:cNvPr>
          <p:cNvCxnSpPr>
            <a:cxnSpLocks/>
          </p:cNvCxnSpPr>
          <p:nvPr/>
        </p:nvCxnSpPr>
        <p:spPr>
          <a:xfrm flipV="1">
            <a:off x="8471735" y="2971804"/>
            <a:ext cx="0" cy="59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3C9EB2A-5CCE-514F-AE6C-160F45B7D6E8}"/>
              </a:ext>
            </a:extLst>
          </p:cNvPr>
          <p:cNvSpPr txBox="1"/>
          <p:nvPr/>
        </p:nvSpPr>
        <p:spPr>
          <a:xfrm>
            <a:off x="8417395" y="3114903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F</a:t>
            </a:r>
            <a:r>
              <a:rPr kumimoji="1" lang="zh-CN" altLang="en-US" dirty="0"/>
              <a:t>节点插入到开始指针前面</a:t>
            </a:r>
          </a:p>
        </p:txBody>
      </p:sp>
      <p:sp>
        <p:nvSpPr>
          <p:cNvPr id="3" name="虚尾箭头 2">
            <a:extLst>
              <a:ext uri="{FF2B5EF4-FFF2-40B4-BE49-F238E27FC236}">
                <a16:creationId xmlns:a16="http://schemas.microsoft.com/office/drawing/2014/main" id="{B131F431-98C3-8F42-9A3B-4755E5F628F1}"/>
              </a:ext>
            </a:extLst>
          </p:cNvPr>
          <p:cNvSpPr/>
          <p:nvPr/>
        </p:nvSpPr>
        <p:spPr>
          <a:xfrm rot="10800000">
            <a:off x="10097381" y="1995760"/>
            <a:ext cx="1027391" cy="6136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A2669-BF83-4E45-9552-F90C11D04558}"/>
              </a:ext>
            </a:extLst>
          </p:cNvPr>
          <p:cNvSpPr txBox="1"/>
          <p:nvPr/>
        </p:nvSpPr>
        <p:spPr>
          <a:xfrm>
            <a:off x="10449892" y="183337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</a:t>
            </a:r>
            <a:r>
              <a:rPr kumimoji="1" lang="en-US" altLang="zh-CN" dirty="0"/>
              <a:t>C</a:t>
            </a:r>
            <a:r>
              <a:rPr kumimoji="1" lang="zh-CN" altLang="en-US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391282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F00CB02-077E-134E-95D2-08369C3F44A7}"/>
              </a:ext>
            </a:extLst>
          </p:cNvPr>
          <p:cNvSpPr/>
          <p:nvPr/>
        </p:nvSpPr>
        <p:spPr>
          <a:xfrm>
            <a:off x="5362016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BF74695-1E0C-304B-9418-CCABCCC9CFB3}"/>
              </a:ext>
            </a:extLst>
          </p:cNvPr>
          <p:cNvSpPr/>
          <p:nvPr/>
        </p:nvSpPr>
        <p:spPr>
          <a:xfrm>
            <a:off x="6751545" y="181714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2D9E6A0-7871-E04C-830A-CAE2C4CDF3AE}"/>
              </a:ext>
            </a:extLst>
          </p:cNvPr>
          <p:cNvSpPr/>
          <p:nvPr/>
        </p:nvSpPr>
        <p:spPr>
          <a:xfrm>
            <a:off x="7967263" y="18034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56A11C-7664-CB4E-A57A-38966B738DC2}"/>
              </a:ext>
            </a:extLst>
          </p:cNvPr>
          <p:cNvSpPr txBox="1"/>
          <p:nvPr/>
        </p:nvSpPr>
        <p:spPr>
          <a:xfrm>
            <a:off x="4823774" y="309670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最后完成</a:t>
            </a:r>
            <a:r>
              <a:rPr kumimoji="1" lang="en-US" altLang="zh-CN" dirty="0"/>
              <a:t>Diff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3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4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FFB8F6B-73C5-9F42-A816-63E77B7CDF67}"/>
              </a:ext>
            </a:extLst>
          </p:cNvPr>
          <p:cNvCxnSpPr>
            <a:cxnSpLocks/>
          </p:cNvCxnSpPr>
          <p:nvPr/>
        </p:nvCxnSpPr>
        <p:spPr>
          <a:xfrm>
            <a:off x="7445829" y="2843933"/>
            <a:ext cx="724394" cy="89679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783F14D-FEB6-C142-8B66-791439C12EEB}"/>
              </a:ext>
            </a:extLst>
          </p:cNvPr>
          <p:cNvSpPr txBox="1"/>
          <p:nvPr/>
        </p:nvSpPr>
        <p:spPr>
          <a:xfrm>
            <a:off x="7875645" y="2922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F61BFD-72D2-7E45-9319-5A6F5562D112}"/>
              </a:ext>
            </a:extLst>
          </p:cNvPr>
          <p:cNvSpPr txBox="1"/>
          <p:nvPr/>
        </p:nvSpPr>
        <p:spPr>
          <a:xfrm>
            <a:off x="4342081" y="291731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新旧开始指针节点不同</a:t>
            </a:r>
            <a:endParaRPr kumimoji="1" lang="en-US" altLang="zh-CN" dirty="0"/>
          </a:p>
          <a:p>
            <a:r>
              <a:rPr kumimoji="1" lang="zh-CN" altLang="en-US" dirty="0"/>
              <a:t>再比较开始指针</a:t>
            </a:r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43CDF4A3-0DFB-3144-9471-E5BBAE39391E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0BBE1957-9EAE-9446-96E8-829328AB4E37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B5376B-2DCE-8844-AEBC-9C611C9B64F1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332F01-364C-2F42-9C35-7448A8E62B95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2F3B39B-036C-B34B-BDF8-A19CE57814A1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F2A4DC1-BC36-E44B-BE1F-494EE57B560A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14C7C29-64BB-5646-BA1C-77AB1E1A13BC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383DDEF-4B99-2945-85CB-01A0897FB544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CCD461-0AD8-904C-B3A3-FCDBDA7CE8E4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FFB8F6B-73C5-9F42-A816-63E77B7CDF67}"/>
              </a:ext>
            </a:extLst>
          </p:cNvPr>
          <p:cNvCxnSpPr>
            <a:cxnSpLocks/>
          </p:cNvCxnSpPr>
          <p:nvPr/>
        </p:nvCxnSpPr>
        <p:spPr>
          <a:xfrm>
            <a:off x="3665931" y="2818429"/>
            <a:ext cx="4321214" cy="104300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783F14D-FEB6-C142-8B66-791439C12EEB}"/>
              </a:ext>
            </a:extLst>
          </p:cNvPr>
          <p:cNvSpPr txBox="1"/>
          <p:nvPr/>
        </p:nvSpPr>
        <p:spPr>
          <a:xfrm>
            <a:off x="6001437" y="2962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F61BFD-72D2-7E45-9319-5A6F5562D112}"/>
              </a:ext>
            </a:extLst>
          </p:cNvPr>
          <p:cNvSpPr txBox="1"/>
          <p:nvPr/>
        </p:nvSpPr>
        <p:spPr>
          <a:xfrm>
            <a:off x="8045028" y="26403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新旧结束指针节点不同</a:t>
            </a:r>
            <a:endParaRPr kumimoji="1" lang="en-US" altLang="zh-CN" dirty="0"/>
          </a:p>
          <a:p>
            <a:r>
              <a:rPr kumimoji="1" lang="zh-CN" altLang="en-US" dirty="0"/>
              <a:t>再比较旧开始指针和新结束指针</a:t>
            </a:r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C3BE9B6F-ABAD-944D-92AA-B75E0B2FDE62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E630FB57-E79F-0F40-941A-ACA62963941B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15FC21-2C22-744D-8238-78A553F75AE4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23CA60-AF95-A54E-99ED-077065547DE5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97CC87D-6DF5-A445-9D69-CD7C61F741DD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08FB3C-FA01-0A4C-983B-59DE797974A3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4E4E76-DCC8-454D-925E-DE269D382751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B8A5664-FB92-1943-B60D-CCA9EFC658B2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431A0D4-6ACA-4140-8724-2CC1D7904E41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0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FFB8F6B-73C5-9F42-A816-63E77B7CDF67}"/>
              </a:ext>
            </a:extLst>
          </p:cNvPr>
          <p:cNvCxnSpPr>
            <a:cxnSpLocks/>
          </p:cNvCxnSpPr>
          <p:nvPr/>
        </p:nvCxnSpPr>
        <p:spPr>
          <a:xfrm flipH="1">
            <a:off x="3598223" y="2778826"/>
            <a:ext cx="3111337" cy="103117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783F14D-FEB6-C142-8B66-791439C12EEB}"/>
              </a:ext>
            </a:extLst>
          </p:cNvPr>
          <p:cNvSpPr txBox="1"/>
          <p:nvPr/>
        </p:nvSpPr>
        <p:spPr>
          <a:xfrm>
            <a:off x="4288424" y="2925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F61BFD-72D2-7E45-9319-5A6F5562D112}"/>
              </a:ext>
            </a:extLst>
          </p:cNvPr>
          <p:cNvSpPr txBox="1"/>
          <p:nvPr/>
        </p:nvSpPr>
        <p:spPr>
          <a:xfrm>
            <a:off x="7276604" y="2856872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旧开始指针和新结束指针节点不同</a:t>
            </a:r>
            <a:endParaRPr kumimoji="1" lang="en-US" altLang="zh-CN" dirty="0"/>
          </a:p>
          <a:p>
            <a:r>
              <a:rPr kumimoji="1" lang="zh-CN" altLang="en-US" dirty="0"/>
              <a:t>再比较旧结束指针和新开始指针</a:t>
            </a: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4CBF962E-D5AE-6D4F-A780-595CDBDE06A2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D1285D97-6F08-9A4C-B1B6-E11084B08EC1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025CF0-9DAD-8D40-9A39-97CEEBCAB604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1B7AA9A-F9BE-714B-99B5-444B34367745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03790C9-3456-EE4E-82BA-3C3E96D05991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5B86988-E189-534C-85C2-67A2C6C00E9A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0974C87-63B0-B94B-9A7B-644FE202D80B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382223C-7599-D04C-9BAB-F096E43BBAF8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5EDE3E7-6307-6F44-B89E-B7C164716A60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5410203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6709560" y="176843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4110846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2811489" y="178030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3149936" y="89179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7048007" y="873985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2435545" y="1079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7171091" y="1079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4" name="可选流程 33">
            <a:extLst>
              <a:ext uri="{FF2B5EF4-FFF2-40B4-BE49-F238E27FC236}">
                <a16:creationId xmlns:a16="http://schemas.microsoft.com/office/drawing/2014/main" id="{196BA76A-7EA7-E64D-8E34-D3567DA380E4}"/>
              </a:ext>
            </a:extLst>
          </p:cNvPr>
          <p:cNvSpPr/>
          <p:nvPr/>
        </p:nvSpPr>
        <p:spPr>
          <a:xfrm>
            <a:off x="2549807" y="1531759"/>
            <a:ext cx="5438899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80767C7E-E01C-6845-A4C3-460BD1B13E55}"/>
              </a:ext>
            </a:extLst>
          </p:cNvPr>
          <p:cNvCxnSpPr>
            <a:cxnSpLocks/>
          </p:cNvCxnSpPr>
          <p:nvPr/>
        </p:nvCxnSpPr>
        <p:spPr>
          <a:xfrm flipV="1">
            <a:off x="3562597" y="2916200"/>
            <a:ext cx="328331" cy="63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60847D6-F7A8-5F4D-9FC4-4F0F8C36C7ED}"/>
              </a:ext>
            </a:extLst>
          </p:cNvPr>
          <p:cNvSpPr txBox="1"/>
          <p:nvPr/>
        </p:nvSpPr>
        <p:spPr>
          <a:xfrm>
            <a:off x="3746095" y="318176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</a:t>
            </a:r>
            <a:r>
              <a:rPr kumimoji="1" lang="en-US" altLang="zh-CN" dirty="0" err="1"/>
              <a:t>oldCh</a:t>
            </a:r>
            <a:r>
              <a:rPr kumimoji="1" lang="zh-CN" altLang="en-US" dirty="0"/>
              <a:t>中查找是否存在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6" name="可选流程 35">
            <a:extLst>
              <a:ext uri="{FF2B5EF4-FFF2-40B4-BE49-F238E27FC236}">
                <a16:creationId xmlns:a16="http://schemas.microsoft.com/office/drawing/2014/main" id="{15E1C507-8973-6440-95BD-7644F3771A82}"/>
              </a:ext>
            </a:extLst>
          </p:cNvPr>
          <p:cNvSpPr/>
          <p:nvPr/>
        </p:nvSpPr>
        <p:spPr>
          <a:xfrm>
            <a:off x="2561784" y="3585483"/>
            <a:ext cx="1434071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D1C25521-F6F6-9146-B497-7BE80BDABD3F}"/>
              </a:ext>
            </a:extLst>
          </p:cNvPr>
          <p:cNvSpPr/>
          <p:nvPr/>
        </p:nvSpPr>
        <p:spPr>
          <a:xfrm rot="10800000">
            <a:off x="3171704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76030E8A-3248-0843-9A9A-0C8B23F8823D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4D5975-58F2-2045-BC09-DEC34F8889A9}"/>
              </a:ext>
            </a:extLst>
          </p:cNvPr>
          <p:cNvSpPr txBox="1"/>
          <p:nvPr/>
        </p:nvSpPr>
        <p:spPr>
          <a:xfrm>
            <a:off x="2567913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B52959-E601-1040-8E39-B25479DC2C96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0B700B4-F023-FE4D-916A-1D2A92482EB7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3CFBC2D-74F1-A94B-9826-4EB6DCF763B4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B94F1D5-3CF0-0D44-AA11-2A538E25CCDB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4556681-3AEC-3C46-BA07-7BA191083D71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2CB9719-1C71-1248-9C35-60746E044827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88734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4" name="可选流程 33">
            <a:extLst>
              <a:ext uri="{FF2B5EF4-FFF2-40B4-BE49-F238E27FC236}">
                <a16:creationId xmlns:a16="http://schemas.microsoft.com/office/drawing/2014/main" id="{196BA76A-7EA7-E64D-8E34-D3567DA380E4}"/>
              </a:ext>
            </a:extLst>
          </p:cNvPr>
          <p:cNvSpPr/>
          <p:nvPr/>
        </p:nvSpPr>
        <p:spPr>
          <a:xfrm>
            <a:off x="3995855" y="1573075"/>
            <a:ext cx="4976478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80767C7E-E01C-6845-A4C3-460BD1B13E55}"/>
              </a:ext>
            </a:extLst>
          </p:cNvPr>
          <p:cNvCxnSpPr>
            <a:cxnSpLocks/>
          </p:cNvCxnSpPr>
          <p:nvPr/>
        </p:nvCxnSpPr>
        <p:spPr>
          <a:xfrm flipV="1">
            <a:off x="3171703" y="2957516"/>
            <a:ext cx="0" cy="59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可选流程 35">
            <a:extLst>
              <a:ext uri="{FF2B5EF4-FFF2-40B4-BE49-F238E27FC236}">
                <a16:creationId xmlns:a16="http://schemas.microsoft.com/office/drawing/2014/main" id="{15E1C507-8973-6440-95BD-7644F3771A82}"/>
              </a:ext>
            </a:extLst>
          </p:cNvPr>
          <p:cNvSpPr/>
          <p:nvPr/>
        </p:nvSpPr>
        <p:spPr>
          <a:xfrm>
            <a:off x="2561784" y="3585483"/>
            <a:ext cx="1434071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5" name="可选流程 34">
            <a:extLst>
              <a:ext uri="{FF2B5EF4-FFF2-40B4-BE49-F238E27FC236}">
                <a16:creationId xmlns:a16="http://schemas.microsoft.com/office/drawing/2014/main" id="{1BD55740-13E6-B942-9D9B-0DC840FEA480}"/>
              </a:ext>
            </a:extLst>
          </p:cNvPr>
          <p:cNvSpPr/>
          <p:nvPr/>
        </p:nvSpPr>
        <p:spPr>
          <a:xfrm>
            <a:off x="2561783" y="1573072"/>
            <a:ext cx="1434071" cy="138444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704940-C7EE-6045-A13D-6EBB58681386}"/>
              </a:ext>
            </a:extLst>
          </p:cNvPr>
          <p:cNvSpPr txBox="1"/>
          <p:nvPr/>
        </p:nvSpPr>
        <p:spPr>
          <a:xfrm>
            <a:off x="3288895" y="3033187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不存在，则创建一个新的</a:t>
            </a:r>
            <a:r>
              <a:rPr kumimoji="1" lang="en-US" altLang="zh-CN" sz="1400" dirty="0"/>
              <a:t>E</a:t>
            </a:r>
            <a:r>
              <a:rPr kumimoji="1" lang="zh-CN" altLang="en-US" sz="1400" dirty="0"/>
              <a:t>节点，</a:t>
            </a:r>
            <a:endParaRPr kumimoji="1" lang="en-US" altLang="zh-CN" sz="1400" dirty="0"/>
          </a:p>
          <a:p>
            <a:r>
              <a:rPr kumimoji="1" lang="zh-CN" altLang="en-US" sz="1400" dirty="0"/>
              <a:t>插入到</a:t>
            </a:r>
            <a:r>
              <a:rPr kumimoji="1" lang="en-US" altLang="zh-CN" sz="1400" dirty="0" err="1"/>
              <a:t>oldCh</a:t>
            </a:r>
            <a:r>
              <a:rPr kumimoji="1" lang="zh-CN" altLang="en-US" sz="1400" dirty="0"/>
              <a:t>开始指针前</a:t>
            </a:r>
          </a:p>
        </p:txBody>
      </p:sp>
      <p:sp>
        <p:nvSpPr>
          <p:cNvPr id="37" name="下箭头 36">
            <a:extLst>
              <a:ext uri="{FF2B5EF4-FFF2-40B4-BE49-F238E27FC236}">
                <a16:creationId xmlns:a16="http://schemas.microsoft.com/office/drawing/2014/main" id="{EC68F972-1335-6F4F-9681-7FF574E22414}"/>
              </a:ext>
            </a:extLst>
          </p:cNvPr>
          <p:cNvSpPr/>
          <p:nvPr/>
        </p:nvSpPr>
        <p:spPr>
          <a:xfrm rot="10800000">
            <a:off x="3226789" y="4900455"/>
            <a:ext cx="237506" cy="657774"/>
          </a:xfrm>
          <a:prstGeom prst="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B666857-5CBC-9D40-B454-E67580B7527B}"/>
              </a:ext>
            </a:extLst>
          </p:cNvPr>
          <p:cNvSpPr txBox="1"/>
          <p:nvPr/>
        </p:nvSpPr>
        <p:spPr>
          <a:xfrm>
            <a:off x="3682121" y="49979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创建节点</a:t>
            </a:r>
            <a:endParaRPr kumimoji="1" lang="en-US" altLang="zh-CN" sz="1000" dirty="0"/>
          </a:p>
          <a:p>
            <a:r>
              <a:rPr kumimoji="1" lang="zh-CN" altLang="en-US" sz="1000" dirty="0"/>
              <a:t>指针右移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4A42714-5B3C-3E47-8F06-FB964A5BE265}"/>
              </a:ext>
            </a:extLst>
          </p:cNvPr>
          <p:cNvCxnSpPr/>
          <p:nvPr/>
        </p:nvCxnSpPr>
        <p:spPr>
          <a:xfrm>
            <a:off x="3533242" y="5357804"/>
            <a:ext cx="85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下箭头 40">
            <a:extLst>
              <a:ext uri="{FF2B5EF4-FFF2-40B4-BE49-F238E27FC236}">
                <a16:creationId xmlns:a16="http://schemas.microsoft.com/office/drawing/2014/main" id="{BD02F38B-7970-1D44-A68F-CF52CBB9FDB7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6F5ECD-0A01-9544-BE42-FF62FAA7F3A5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E9EE065-0264-6543-B694-49F91AAB7110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721EEE1-0D8E-294D-B273-AF30E8215DC0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9F8CDB-354B-844D-9DDA-F4A8528E2C51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0CA59A-E504-5442-8F9E-D8D8EC473F2C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08553D7-69CA-1F4C-B81B-76597C2D43CF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279F24D7-1CD4-3144-A331-F0EB4C9AB182}"/>
              </a:ext>
            </a:extLst>
          </p:cNvPr>
          <p:cNvSpPr/>
          <p:nvPr/>
        </p:nvSpPr>
        <p:spPr>
          <a:xfrm rot="10800000">
            <a:off x="4491057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id="{DFCF04C5-4785-F640-9E81-F39414CB3DE5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7995B4-D7DF-1A4F-8C21-2754498158F5}"/>
              </a:ext>
            </a:extLst>
          </p:cNvPr>
          <p:cNvSpPr txBox="1"/>
          <p:nvPr/>
        </p:nvSpPr>
        <p:spPr>
          <a:xfrm>
            <a:off x="3887266" y="5260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CF2E9A-4FF7-BF4C-A0DA-B8180CAC0BF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3D2B257-7658-E94A-8199-C80E871FC76D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6B7AB9A-5A28-E34A-A0F9-044612832C82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E995FB1-287E-A941-928F-5CBFE6F79A52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6BE54CD-A972-954E-80EB-413C666BF1E8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6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F03E7CA-A18C-F140-B157-5D0D5F370C0F}"/>
              </a:ext>
            </a:extLst>
          </p:cNvPr>
          <p:cNvSpPr/>
          <p:nvPr/>
        </p:nvSpPr>
        <p:spPr>
          <a:xfrm>
            <a:off x="6571423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E7AED3-DEC2-D546-BB3E-DE3ED3994FB5}"/>
              </a:ext>
            </a:extLst>
          </p:cNvPr>
          <p:cNvSpPr/>
          <p:nvPr/>
        </p:nvSpPr>
        <p:spPr>
          <a:xfrm>
            <a:off x="7854928" y="180809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EB73062-ACB0-344B-BEC3-7CC826538A58}"/>
              </a:ext>
            </a:extLst>
          </p:cNvPr>
          <p:cNvSpPr/>
          <p:nvPr/>
        </p:nvSpPr>
        <p:spPr>
          <a:xfrm>
            <a:off x="5395341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79F0EC-C1B7-C444-A9F8-4C8F46C14294}"/>
              </a:ext>
            </a:extLst>
          </p:cNvPr>
          <p:cNvSpPr/>
          <p:nvPr/>
        </p:nvSpPr>
        <p:spPr>
          <a:xfrm>
            <a:off x="4152610" y="1796664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0485DE-3E8C-E04D-AEA1-96D77932176A}"/>
              </a:ext>
            </a:extLst>
          </p:cNvPr>
          <p:cNvSpPr txBox="1"/>
          <p:nvPr/>
        </p:nvSpPr>
        <p:spPr>
          <a:xfrm>
            <a:off x="990793" y="2040968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oldCh</a:t>
            </a:r>
            <a:endParaRPr kumimoji="1"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6546B-2B52-F049-8A5A-6DC0471B4DBF}"/>
              </a:ext>
            </a:extLst>
          </p:cNvPr>
          <p:cNvSpPr txBox="1"/>
          <p:nvPr/>
        </p:nvSpPr>
        <p:spPr>
          <a:xfrm>
            <a:off x="945908" y="40863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newCh</a:t>
            </a:r>
            <a:endParaRPr kumimoji="1" lang="en-US" altLang="zh-CN" sz="2800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F722AD06-ACA6-AB45-94C0-8240146CC47B}"/>
              </a:ext>
            </a:extLst>
          </p:cNvPr>
          <p:cNvSpPr/>
          <p:nvPr/>
        </p:nvSpPr>
        <p:spPr>
          <a:xfrm>
            <a:off x="4491057" y="933113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B002794C-7DA3-3E4E-94AE-F7A1FC0E7E95}"/>
              </a:ext>
            </a:extLst>
          </p:cNvPr>
          <p:cNvSpPr/>
          <p:nvPr/>
        </p:nvSpPr>
        <p:spPr>
          <a:xfrm>
            <a:off x="8151622" y="924207"/>
            <a:ext cx="237506" cy="65777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05440286-DD02-8544-BE03-35598BA75434}"/>
              </a:ext>
            </a:extLst>
          </p:cNvPr>
          <p:cNvSpPr/>
          <p:nvPr/>
        </p:nvSpPr>
        <p:spPr>
          <a:xfrm rot="10800000">
            <a:off x="4491057" y="4887349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BC8E4B-736D-6C40-99E7-563CB849BC93}"/>
              </a:ext>
            </a:extLst>
          </p:cNvPr>
          <p:cNvSpPr txBox="1"/>
          <p:nvPr/>
        </p:nvSpPr>
        <p:spPr>
          <a:xfrm>
            <a:off x="3842179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A307D5-F3C4-2349-97E2-72153CC4ED49}"/>
              </a:ext>
            </a:extLst>
          </p:cNvPr>
          <p:cNvSpPr txBox="1"/>
          <p:nvPr/>
        </p:nvSpPr>
        <p:spPr>
          <a:xfrm>
            <a:off x="4609809" y="51618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开始指针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33027B-6F6F-9D44-B024-DCA06E937DDB}"/>
              </a:ext>
            </a:extLst>
          </p:cNvPr>
          <p:cNvSpPr txBox="1"/>
          <p:nvPr/>
        </p:nvSpPr>
        <p:spPr>
          <a:xfrm>
            <a:off x="8274706" y="11299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E405A0-6660-2E4E-8090-BFAB8DCD6B99}"/>
              </a:ext>
            </a:extLst>
          </p:cNvPr>
          <p:cNvSpPr/>
          <p:nvPr/>
        </p:nvSpPr>
        <p:spPr>
          <a:xfrm>
            <a:off x="2831695" y="3861434"/>
            <a:ext cx="914400" cy="914400"/>
          </a:xfrm>
          <a:prstGeom prst="ellipse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C99DEF2-0BC9-FD46-9B93-232E8A99E286}"/>
              </a:ext>
            </a:extLst>
          </p:cNvPr>
          <p:cNvSpPr/>
          <p:nvPr/>
        </p:nvSpPr>
        <p:spPr>
          <a:xfrm>
            <a:off x="415439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492DEC-8EA6-4741-BAAB-6B0AC12623AA}"/>
              </a:ext>
            </a:extLst>
          </p:cNvPr>
          <p:cNvSpPr/>
          <p:nvPr/>
        </p:nvSpPr>
        <p:spPr>
          <a:xfrm>
            <a:off x="2819773" y="179178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64626AF-DF9D-8145-9723-44EB879ABE31}"/>
              </a:ext>
            </a:extLst>
          </p:cNvPr>
          <p:cNvCxnSpPr>
            <a:cxnSpLocks/>
          </p:cNvCxnSpPr>
          <p:nvPr/>
        </p:nvCxnSpPr>
        <p:spPr>
          <a:xfrm>
            <a:off x="4609809" y="2822579"/>
            <a:ext cx="0" cy="85502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C3694-4A89-2D49-93C9-A12CB36E820A}"/>
              </a:ext>
            </a:extLst>
          </p:cNvPr>
          <p:cNvSpPr txBox="1"/>
          <p:nvPr/>
        </p:nvSpPr>
        <p:spPr>
          <a:xfrm>
            <a:off x="4609809" y="3044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DCC75D8D-FE1D-984B-97FE-8A21A5695F52}"/>
              </a:ext>
            </a:extLst>
          </p:cNvPr>
          <p:cNvSpPr/>
          <p:nvPr/>
        </p:nvSpPr>
        <p:spPr>
          <a:xfrm rot="10800000">
            <a:off x="8368143" y="4963054"/>
            <a:ext cx="237506" cy="6577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E69F78-C432-C746-80AE-2C2521A3D348}"/>
              </a:ext>
            </a:extLst>
          </p:cNvPr>
          <p:cNvSpPr txBox="1"/>
          <p:nvPr/>
        </p:nvSpPr>
        <p:spPr>
          <a:xfrm>
            <a:off x="8486896" y="5167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结束指针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523B48D-6C17-1E41-84D4-7E613618C2C9}"/>
              </a:ext>
            </a:extLst>
          </p:cNvPr>
          <p:cNvSpPr/>
          <p:nvPr/>
        </p:nvSpPr>
        <p:spPr>
          <a:xfrm>
            <a:off x="798714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F41E33F-4FA2-6A4A-8B25-6D82F8F6254A}"/>
              </a:ext>
            </a:extLst>
          </p:cNvPr>
          <p:cNvSpPr/>
          <p:nvPr/>
        </p:nvSpPr>
        <p:spPr>
          <a:xfrm>
            <a:off x="6709560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07F78E-4886-9F4F-8986-4391E66777BB}"/>
              </a:ext>
            </a:extLst>
          </p:cNvPr>
          <p:cNvSpPr/>
          <p:nvPr/>
        </p:nvSpPr>
        <p:spPr>
          <a:xfrm>
            <a:off x="5431975" y="3861434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7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616</Words>
  <Application>Microsoft Macintosh PowerPoint</Application>
  <PresentationFormat>宽屏</PresentationFormat>
  <Paragraphs>419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郝荣政</dc:creator>
  <cp:lastModifiedBy>郝荣政</cp:lastModifiedBy>
  <cp:revision>95</cp:revision>
  <dcterms:created xsi:type="dcterms:W3CDTF">2020-06-04T13:55:28Z</dcterms:created>
  <dcterms:modified xsi:type="dcterms:W3CDTF">2020-06-05T15:00:48Z</dcterms:modified>
</cp:coreProperties>
</file>