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c1142e9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c1142e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sound identification - using AI/Machine learning to classify audio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Industrial applications: measure noise pollution, track vehicle movement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c1142e9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c1142e9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applications - survey bird/insect/frog populations, track human or animal movements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c1142e9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c1142e9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are recording high quality audio data - what happens when someone has a conversation nearby?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conversation is recorded &amp; stored -&gt; privacy issue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c1142e9b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c1142e9b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simple ML model immediately after recording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identify data containing voice and exclude it from further analysis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c1142e9b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c1142e9b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[see slide]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Importantly, it’s streamlined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focusing on only whether data is voice or non-voice, much less computation is required than standard voice recognition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c1142e9b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c1142e9b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4c21b829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4c21b829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identification shouldn’t compromise the system’s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Ideally work with whatever the system’s input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Clearly record when data is excluded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Monitors are usually in remote environments - power and network connection comes at a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representative voice identification (vocal range, accent, language)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Privacy and Voice Screening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 Environmental Sound Identification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The context: environmental sound identification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18883"/>
          <a:stretch/>
        </p:blipFill>
        <p:spPr>
          <a:xfrm>
            <a:off x="2024688" y="1230075"/>
            <a:ext cx="5094624" cy="30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11700" y="4478100"/>
            <a:ext cx="59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 industrial noise management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The context: environmental sound identification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16408"/>
          <a:stretch/>
        </p:blipFill>
        <p:spPr>
          <a:xfrm>
            <a:off x="1840575" y="1170850"/>
            <a:ext cx="5113650" cy="31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11700" y="4478100"/>
            <a:ext cx="59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 environmental management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The problem: privacy!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552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5510750" y="1152475"/>
            <a:ext cx="332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What if it records a voice?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AA84F"/>
                </a:solidFill>
              </a:rPr>
              <a:t>High quality recordings of private conversations, taken without consent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The solution - pre-screening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8761D"/>
                </a:solidFill>
              </a:rPr>
              <a:t>[sketch diagram]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our solution?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Prevents sensitive data from being stored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is screened at earliest possible point in the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Minimal impact to the monitor’s function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details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[detailed flowchart]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goals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924700" y="2621525"/>
            <a:ext cx="23925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 classification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539725"/>
            <a:ext cx="32946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rest of the system works just as well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3451500"/>
            <a:ext cx="23925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Traceability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5461500" y="3451500"/>
            <a:ext cx="32946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resource use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5461500" y="1539725"/>
            <a:ext cx="32946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Adaptable inputs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