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266" r:id="rId4"/>
    <p:sldId id="263" r:id="rId5"/>
    <p:sldId id="283" r:id="rId6"/>
    <p:sldId id="273" r:id="rId7"/>
    <p:sldId id="284" r:id="rId8"/>
    <p:sldId id="258" r:id="rId9"/>
    <p:sldId id="271" r:id="rId10"/>
    <p:sldId id="282"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4FFFF"/>
    <a:srgbClr val="02C1DE"/>
    <a:srgbClr val="08E5F6"/>
    <a:srgbClr val="BCBCBC"/>
    <a:srgbClr val="003579"/>
    <a:srgbClr val="203234"/>
    <a:srgbClr val="001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8AD53-287C-49F9-B644-87F0DADE26A5}" v="1" dt="2022-10-14T00:35:07.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9" autoAdjust="0"/>
    <p:restoredTop sz="79184" autoAdjust="0"/>
  </p:normalViewPr>
  <p:slideViewPr>
    <p:cSldViewPr snapToGrid="0">
      <p:cViewPr varScale="1">
        <p:scale>
          <a:sx n="100" d="100"/>
          <a:sy n="100" d="100"/>
        </p:scale>
        <p:origin x="408" y="104"/>
      </p:cViewPr>
      <p:guideLst>
        <p:guide orient="horz" pos="2160"/>
        <p:guide pos="3840"/>
      </p:guideLst>
    </p:cSldViewPr>
  </p:slideViewPr>
  <p:notesTextViewPr>
    <p:cViewPr>
      <p:scale>
        <a:sx n="1" d="1"/>
        <a:sy n="1" d="1"/>
      </p:scale>
      <p:origin x="0" y="0"/>
    </p:cViewPr>
  </p:notesTextViewPr>
  <p:sorterViewPr>
    <p:cViewPr>
      <p:scale>
        <a:sx n="100" d="100"/>
        <a:sy n="100" d="100"/>
      </p:scale>
      <p:origin x="0" y="-694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Pegler" userId="c83565b8119802d6" providerId="LiveId" clId="{F7F8AD53-287C-49F9-B644-87F0DADE26A5}"/>
    <pc:docChg chg="modSld">
      <pc:chgData name="Natasha Pegler" userId="c83565b8119802d6" providerId="LiveId" clId="{F7F8AD53-287C-49F9-B644-87F0DADE26A5}" dt="2022-10-14T00:43:04.987" v="324" actId="20577"/>
      <pc:docMkLst>
        <pc:docMk/>
      </pc:docMkLst>
      <pc:sldChg chg="modNotesTx">
        <pc:chgData name="Natasha Pegler" userId="c83565b8119802d6" providerId="LiveId" clId="{F7F8AD53-287C-49F9-B644-87F0DADE26A5}" dt="2022-10-14T00:34:02.351" v="0"/>
        <pc:sldMkLst>
          <pc:docMk/>
          <pc:sldMk cId="1552790496" sldId="256"/>
        </pc:sldMkLst>
      </pc:sldChg>
      <pc:sldChg chg="modNotesTx">
        <pc:chgData name="Natasha Pegler" userId="c83565b8119802d6" providerId="LiveId" clId="{F7F8AD53-287C-49F9-B644-87F0DADE26A5}" dt="2022-10-14T00:36:27.629" v="10" actId="6549"/>
        <pc:sldMkLst>
          <pc:docMk/>
          <pc:sldMk cId="705523535" sldId="263"/>
        </pc:sldMkLst>
      </pc:sldChg>
      <pc:sldChg chg="modNotesTx">
        <pc:chgData name="Natasha Pegler" userId="c83565b8119802d6" providerId="LiveId" clId="{F7F8AD53-287C-49F9-B644-87F0DADE26A5}" dt="2022-10-14T00:34:21.842" v="2" actId="20577"/>
        <pc:sldMkLst>
          <pc:docMk/>
          <pc:sldMk cId="3609004374" sldId="266"/>
        </pc:sldMkLst>
      </pc:sldChg>
      <pc:sldChg chg="modNotesTx">
        <pc:chgData name="Natasha Pegler" userId="c83565b8119802d6" providerId="LiveId" clId="{F7F8AD53-287C-49F9-B644-87F0DADE26A5}" dt="2022-10-14T00:36:10.336" v="9"/>
        <pc:sldMkLst>
          <pc:docMk/>
          <pc:sldMk cId="3024806110" sldId="271"/>
        </pc:sldMkLst>
      </pc:sldChg>
      <pc:sldChg chg="modNotesTx">
        <pc:chgData name="Natasha Pegler" userId="c83565b8119802d6" providerId="LiveId" clId="{F7F8AD53-287C-49F9-B644-87F0DADE26A5}" dt="2022-10-14T00:35:13.771" v="6" actId="20577"/>
        <pc:sldMkLst>
          <pc:docMk/>
          <pc:sldMk cId="3815037532" sldId="273"/>
        </pc:sldMkLst>
      </pc:sldChg>
      <pc:sldChg chg="modNotesTx">
        <pc:chgData name="Natasha Pegler" userId="c83565b8119802d6" providerId="LiveId" clId="{F7F8AD53-287C-49F9-B644-87F0DADE26A5}" dt="2022-10-14T00:35:44.354" v="8" actId="20577"/>
        <pc:sldMkLst>
          <pc:docMk/>
          <pc:sldMk cId="1316738534" sldId="274"/>
        </pc:sldMkLst>
      </pc:sldChg>
      <pc:sldChg chg="modNotesTx">
        <pc:chgData name="Natasha Pegler" userId="c83565b8119802d6" providerId="LiveId" clId="{F7F8AD53-287C-49F9-B644-87F0DADE26A5}" dt="2022-10-14T00:43:04.987" v="324" actId="20577"/>
        <pc:sldMkLst>
          <pc:docMk/>
          <pc:sldMk cId="3937564516"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DBB4C-C259-1644-9FF8-67D26F8EBBF4}" type="datetimeFigureOut">
              <a:rPr kumimoji="1" lang="zh-CN" altLang="en-US" smtClean="0"/>
              <a:t>2022/10/14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DA5C9-79BE-4A4F-A795-6FCC8E6DF6D7}" type="slidenum">
              <a:rPr kumimoji="1" lang="zh-CN" altLang="en-US" smtClean="0"/>
              <a:t>‹#›</a:t>
            </a:fld>
            <a:endParaRPr kumimoji="1" lang="zh-CN" altLang="en-US"/>
          </a:p>
        </p:txBody>
      </p:sp>
    </p:spTree>
    <p:extLst>
      <p:ext uri="{BB962C8B-B14F-4D97-AF65-F5344CB8AC3E}">
        <p14:creationId xmlns:p14="http://schemas.microsoft.com/office/powerpoint/2010/main" val="89787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zh-CN" dirty="0"/>
              <a:t>Imagine you’re on holiday with your partner or your family. You have your own private corner of bush, no one else around.  You relax, explore, spend time together. Then, one month later, you find out that your conversations were recorded and someone in an office three hours away has listened to them. How would you feel?</a:t>
            </a:r>
          </a:p>
          <a:p>
            <a:endParaRPr lang="en-AU" dirty="0"/>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1</a:t>
            </a:fld>
            <a:endParaRPr kumimoji="1" lang="zh-CN" altLang="en-US"/>
          </a:p>
        </p:txBody>
      </p:sp>
    </p:spTree>
    <p:extLst>
      <p:ext uri="{BB962C8B-B14F-4D97-AF65-F5344CB8AC3E}">
        <p14:creationId xmlns:p14="http://schemas.microsoft.com/office/powerpoint/2010/main" val="51422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AU" altLang="zh-CN" sz="1800" dirty="0"/>
              <a:t>I think most people would be uncomfortable with this.  Their privacy was violated.</a:t>
            </a:r>
          </a:p>
          <a:p>
            <a:r>
              <a:rPr kumimoji="1" lang="en-AU" altLang="zh-CN" sz="1800" dirty="0"/>
              <a:t>Why would this happen?</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2</a:t>
            </a:fld>
            <a:endParaRPr kumimoji="1" lang="zh-CN" altLang="en-US"/>
          </a:p>
        </p:txBody>
      </p:sp>
    </p:spTree>
    <p:extLst>
      <p:ext uri="{BB962C8B-B14F-4D97-AF65-F5344CB8AC3E}">
        <p14:creationId xmlns:p14="http://schemas.microsoft.com/office/powerpoint/2010/main" val="194790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Environmental sound identification - using AI/Machine learning to classify audio</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Industrial applications: measure noise pollution, track vehicle movement</a:t>
            </a:r>
            <a:br>
              <a:rPr lang="en-AU" altLang="zh-CN" sz="1800" dirty="0"/>
            </a:br>
            <a:r>
              <a:rPr lang="en-AU" altLang="zh-CN" sz="1800" b="0" i="0" u="none" strike="noStrike" dirty="0">
                <a:solidFill>
                  <a:srgbClr val="000000"/>
                </a:solidFill>
                <a:effectLst/>
                <a:latin typeface="Arial" panose="020B0604020202020204" pitchFamily="34" charset="0"/>
              </a:rPr>
              <a:t>Environmental applications - survey bird/insect/frog populations, track human or animal movements</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Requires high quality sound data – hence voice and conversations are recorded</a:t>
            </a: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3</a:t>
            </a:fld>
            <a:endParaRPr kumimoji="1" lang="zh-CN" altLang="en-US"/>
          </a:p>
        </p:txBody>
      </p:sp>
    </p:spTree>
    <p:extLst>
      <p:ext uri="{BB962C8B-B14F-4D97-AF65-F5344CB8AC3E}">
        <p14:creationId xmlns:p14="http://schemas.microsoft.com/office/powerpoint/2010/main" val="385056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currently being done to protect the privacy of people near </a:t>
            </a:r>
            <a:r>
              <a:rPr lang="en-AU"/>
              <a:t>the monitors?</a:t>
            </a:r>
            <a:endParaRPr lang="en-AU" dirty="0"/>
          </a:p>
          <a:p>
            <a:r>
              <a:rPr lang="en-AU" dirty="0"/>
              <a:t>*shrug*</a:t>
            </a:r>
          </a:p>
          <a:p>
            <a:r>
              <a:rPr lang="en-AU" dirty="0"/>
              <a:t>So we came up with a solution</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4</a:t>
            </a:fld>
            <a:endParaRPr kumimoji="1" lang="zh-CN" altLang="en-US"/>
          </a:p>
        </p:txBody>
      </p:sp>
    </p:spTree>
    <p:extLst>
      <p:ext uri="{BB962C8B-B14F-4D97-AF65-F5344CB8AC3E}">
        <p14:creationId xmlns:p14="http://schemas.microsoft.com/office/powerpoint/2010/main" val="265710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Develop a simple ML model that can identify whether or not audio data contains a voice – by keeping the model goals small, time, computation, and power consumption is minimal</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Install on the device in the field and apply immediately after recording</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If voice is identified, exclude the data from further analysis and mark it as voice (for traceability)</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The monitor functions as normal, but voice data is excluded at the earliest possible point in the process (and is never stored) – minimising privacy impacts</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5</a:t>
            </a:fld>
            <a:endParaRPr kumimoji="1" lang="zh-CN" altLang="en-US"/>
          </a:p>
        </p:txBody>
      </p:sp>
    </p:spTree>
    <p:extLst>
      <p:ext uri="{BB962C8B-B14F-4D97-AF65-F5344CB8AC3E}">
        <p14:creationId xmlns:p14="http://schemas.microsoft.com/office/powerpoint/2010/main" val="5243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kumimoji="1" lang="en-AU" altLang="zh-CN" dirty="0"/>
              <a:t>For manufacturers and operators of noise logging systems, our solution provides multiple benefits</a:t>
            </a:r>
            <a:r>
              <a:rPr kumimoji="1" lang="zh-CN" altLang="en-US" dirty="0"/>
              <a:t> </a:t>
            </a:r>
            <a:r>
              <a:rPr kumimoji="1" lang="en-US" altLang="zh-CN" dirty="0"/>
              <a:t>all</a:t>
            </a:r>
            <a:r>
              <a:rPr kumimoji="1" lang="zh-CN" altLang="en-US" dirty="0"/>
              <a:t> </a:t>
            </a:r>
            <a:r>
              <a:rPr kumimoji="1" lang="en-US" altLang="zh-CN" dirty="0"/>
              <a:t>with</a:t>
            </a:r>
            <a:r>
              <a:rPr kumimoji="1" lang="zh-CN" altLang="en-US" dirty="0"/>
              <a:t> </a:t>
            </a:r>
            <a:r>
              <a:rPr kumimoji="1" lang="en-US" altLang="zh-CN" dirty="0"/>
              <a:t>minimal</a:t>
            </a:r>
            <a:r>
              <a:rPr kumimoji="1" lang="zh-CN" altLang="en-US" dirty="0"/>
              <a:t> </a:t>
            </a:r>
            <a:r>
              <a:rPr kumimoji="1" lang="en-US" altLang="zh-CN" dirty="0"/>
              <a:t>impact</a:t>
            </a:r>
            <a:r>
              <a:rPr kumimoji="1" lang="zh-CN" altLang="en-US" dirty="0"/>
              <a:t> </a:t>
            </a:r>
            <a:r>
              <a:rPr kumimoji="1" lang="en-US" altLang="zh-CN" dirty="0"/>
              <a:t>to</a:t>
            </a:r>
            <a:r>
              <a:rPr kumimoji="1" lang="zh-CN" altLang="en-US" dirty="0"/>
              <a:t> </a:t>
            </a:r>
            <a:r>
              <a:rPr kumimoji="1" lang="en-US" altLang="zh-CN" dirty="0"/>
              <a:t>current</a:t>
            </a:r>
            <a:r>
              <a:rPr kumimoji="1" lang="zh-CN" altLang="en-US" dirty="0"/>
              <a:t> </a:t>
            </a:r>
            <a:r>
              <a:rPr kumimoji="1" lang="en-US" altLang="zh-CN" dirty="0"/>
              <a:t>operation</a:t>
            </a:r>
            <a:endParaRPr kumimoji="1" lang="en-AU" altLang="zh-CN" dirty="0"/>
          </a:p>
          <a:p>
            <a:pPr algn="l" rtl="0">
              <a:spcBef>
                <a:spcPts val="0"/>
              </a:spcBef>
              <a:spcAft>
                <a:spcPts val="0"/>
              </a:spcAft>
            </a:pPr>
            <a:r>
              <a:rPr kumimoji="1" lang="en-AU" altLang="zh-CN" dirty="0"/>
              <a:t>-Responsible practice – promote to your customers and to the general public</a:t>
            </a:r>
          </a:p>
          <a:p>
            <a:pPr algn="l" rtl="0">
              <a:spcBef>
                <a:spcPts val="0"/>
              </a:spcBef>
              <a:spcAft>
                <a:spcPts val="0"/>
              </a:spcAft>
            </a:pPr>
            <a:r>
              <a:rPr kumimoji="1" lang="en-AU" altLang="zh-CN" dirty="0"/>
              <a:t>-Less data to store</a:t>
            </a:r>
          </a:p>
          <a:p>
            <a:pPr algn="l" rtl="0">
              <a:spcBef>
                <a:spcPts val="0"/>
              </a:spcBef>
              <a:spcAft>
                <a:spcPts val="0"/>
              </a:spcAft>
            </a:pPr>
            <a:r>
              <a:rPr kumimoji="1" lang="en-AU" altLang="zh-CN" dirty="0"/>
              <a:t>-Protection from legal concerns</a:t>
            </a: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6</a:t>
            </a:fld>
            <a:endParaRPr kumimoji="1" lang="zh-CN" altLang="en-US"/>
          </a:p>
        </p:txBody>
      </p:sp>
    </p:spTree>
    <p:extLst>
      <p:ext uri="{BB962C8B-B14F-4D97-AF65-F5344CB8AC3E}">
        <p14:creationId xmlns:p14="http://schemas.microsoft.com/office/powerpoint/2010/main" val="346284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The monitor can still function as normal</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Sensitive data is never stored – removes privacy concerns as early as possible</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Importantly, it’s streamlined</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By focusing on only whether data is voice or non-voice, much less computation is required than standard voice recognition</a:t>
            </a:r>
            <a:endParaRPr lang="en-AU" altLang="zh-CN" sz="1800" b="0" i="0" u="none" strike="noStrike" dirty="0">
              <a:solidFill>
                <a:srgbClr val="000000"/>
              </a:solidFill>
              <a:effectLst/>
            </a:endParaRP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8</a:t>
            </a:fld>
            <a:endParaRPr kumimoji="1" lang="zh-CN" altLang="en-US"/>
          </a:p>
        </p:txBody>
      </p:sp>
    </p:spTree>
    <p:extLst>
      <p:ext uri="{BB962C8B-B14F-4D97-AF65-F5344CB8AC3E}">
        <p14:creationId xmlns:p14="http://schemas.microsoft.com/office/powerpoint/2010/main" val="2674076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9</a:t>
            </a:fld>
            <a:endParaRPr kumimoji="1" lang="zh-CN" altLang="en-US"/>
          </a:p>
        </p:txBody>
      </p:sp>
    </p:spTree>
    <p:extLst>
      <p:ext uri="{BB962C8B-B14F-4D97-AF65-F5344CB8AC3E}">
        <p14:creationId xmlns:p14="http://schemas.microsoft.com/office/powerpoint/2010/main" val="197793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Voice identification shouldn’t compromise the system’s function</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Ideally work with whatever the system’s input is – our process should be adaptable</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Clearly record when data is excluded</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Monitors are usually in remote environments - power and network connection comes at a cost</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Ensure representative voice identification (vocal range, accent, language)</a:t>
            </a:r>
            <a:endParaRPr lang="en-AU" altLang="zh-CN" sz="1800" b="0" i="0" u="none" strike="noStrike" dirty="0">
              <a:solidFill>
                <a:srgbClr val="000000"/>
              </a:solidFill>
              <a:effectLst/>
            </a:endParaRP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10</a:t>
            </a:fld>
            <a:endParaRPr kumimoji="1" lang="zh-CN" altLang="en-US"/>
          </a:p>
        </p:txBody>
      </p:sp>
    </p:spTree>
    <p:extLst>
      <p:ext uri="{BB962C8B-B14F-4D97-AF65-F5344CB8AC3E}">
        <p14:creationId xmlns:p14="http://schemas.microsoft.com/office/powerpoint/2010/main" val="1721106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0A85E84B-9C92-418B-A329-F565FCB44E2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55757" y="-2655757"/>
            <a:ext cx="6880485" cy="12192000"/>
          </a:xfrm>
          <a:prstGeom prst="rect">
            <a:avLst/>
          </a:prstGeom>
        </p:spPr>
      </p:pic>
    </p:spTree>
    <p:extLst>
      <p:ext uri="{BB962C8B-B14F-4D97-AF65-F5344CB8AC3E}">
        <p14:creationId xmlns:p14="http://schemas.microsoft.com/office/powerpoint/2010/main" val="34767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598853-6D70-4165-BD54-B0D1E493F3B5}"/>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3" name="页脚占位符 2">
            <a:extLst>
              <a:ext uri="{FF2B5EF4-FFF2-40B4-BE49-F238E27FC236}">
                <a16:creationId xmlns:a16="http://schemas.microsoft.com/office/drawing/2014/main" id="{8742B099-BC8D-4E57-A121-873B86DFC9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A78AFA-8230-4EA1-97B1-FFBB51D2D43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269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95FC4-34B3-4759-B9E0-8067B939D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5EE629-8DEB-4C1B-B5B0-706AAE2D9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29219F-20A8-44F6-8EFB-AB312F33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DB9364-27E9-425E-816F-BFFA998E612F}"/>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83750C9F-109D-42E0-A109-A1FF88F2EC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6D1B98-37BB-4780-997B-CF239E3FF19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07536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DC1E0-349E-4AD7-9A51-A33E80B0B8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AFB02E-9730-448E-A2EA-2DAA64AA7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2BD74A-1EAD-4E4A-AEA9-D138EEBA5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E67BB4-D08D-4AF0-9935-076DAA6262E4}"/>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3F7AD94E-D9D5-4755-943B-5A349F873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B06F8-F74E-40D5-A8C1-7B07F1A692F7}"/>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9329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C2A0F-34C6-4E10-8657-85B78CFD69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C3247C-E57A-4F16-958E-F69E90B54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DCCE26-D80F-4804-83E1-FE8E2525AF2D}"/>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1799FD89-7540-483A-80FF-6EBE6201CB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B3926E-6472-4B47-B8F0-7BA6F2AF6993}"/>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31549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FC75C9-0A5C-4475-88CC-8843AD4DA2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C88EE9-FE99-466A-9824-1DA6D205EE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BBBB69-1166-49AE-8918-278A2953A6DC}"/>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11117CA0-9100-4204-ACAB-B9935E19F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D3E19-1F9C-47FC-86C2-814ADC5659A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778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2022/10/14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7918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2022/10/14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9745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0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395413" y="-927084"/>
            <a:ext cx="14649451" cy="822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6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A0675905-72A4-4EAD-898E-02D42A4DFD30}"/>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artisticBlur radius="30"/>
                    </a14:imgEffect>
                  </a14:imgLayer>
                </a14:imgProps>
              </a:ext>
              <a:ext uri="{28A0092B-C50C-407E-A947-70E740481C1C}">
                <a14:useLocalDpi xmlns:a14="http://schemas.microsoft.com/office/drawing/2010/main"/>
              </a:ext>
            </a:extLst>
          </a:blip>
          <a:srcRect b="-1"/>
          <a:stretch/>
        </p:blipFill>
        <p:spPr>
          <a:xfrm rot="16200000">
            <a:off x="2655757" y="-2655757"/>
            <a:ext cx="6880485" cy="12192000"/>
          </a:xfrm>
          <a:prstGeom prst="rect">
            <a:avLst/>
          </a:prstGeom>
        </p:spPr>
      </p:pic>
    </p:spTree>
    <p:extLst>
      <p:ext uri="{BB962C8B-B14F-4D97-AF65-F5344CB8AC3E}">
        <p14:creationId xmlns:p14="http://schemas.microsoft.com/office/powerpoint/2010/main" val="325967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ED102-F7CD-4EFF-B874-7CB8E9BB3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9C48A3-07E7-49E2-B6F2-13588F72A8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7899E-8DC7-4CD3-893B-61019201E38D}"/>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DCDE3AB5-E657-464F-861D-837DAB8EB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900AE-E30D-4C4A-9559-0121FD9963B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5887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17802-94E9-4FBA-8B4E-6DB4B4DA24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A64442-4925-4FAD-8B3F-DAD87BC0C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E308BB-9458-48B9-8F8F-6B3285A82642}"/>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0260B1CA-6352-42E3-928D-FECC8C4B2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C8D08-8482-4D22-9396-B253022EC76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5222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62F7-350A-4C56-9D99-CBF15413B7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7ECCFD-1EFF-4704-9A3E-06F1707789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9A9AAE-5AB1-4D2C-84BC-D0FCB43E3E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E42BAA-03FD-419D-9747-0ACB56D35BA4}"/>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B1D59250-2156-42E8-970B-B2CB1E568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4761-77D6-466C-AAD3-D40B431CBA16}"/>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68257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73933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
        <p:nvSpPr>
          <p:cNvPr id="11" name="TextBox 10"/>
          <p:cNvSpPr txBox="1"/>
          <p:nvPr userDrawn="1"/>
        </p:nvSpPr>
        <p:spPr>
          <a:xfrm>
            <a:off x="1602904"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55576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BED1B-907B-4554-AABA-C3A0F5DDF7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E1522A-30AA-4500-A301-C65E1DD644AA}"/>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4" name="页脚占位符 3">
            <a:extLst>
              <a:ext uri="{FF2B5EF4-FFF2-40B4-BE49-F238E27FC236}">
                <a16:creationId xmlns:a16="http://schemas.microsoft.com/office/drawing/2014/main" id="{75600ACE-9155-4779-84CD-9B104B2B2E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86A7B1-B92E-4BA1-9C6C-8168527D2C8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91827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187B86-5F91-438C-B690-F0F48B4FD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7C241B-701A-476D-84C4-5E2C77C5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1FB0AA-71CF-47CA-A118-44698C611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3853A690-C33E-4CB1-ADC6-C7CD14F5F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5CFA14-2F8B-49F3-BE3E-7CA49B235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2645360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62"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5877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4.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a:extLst>
              <a:ext uri="{FF2B5EF4-FFF2-40B4-BE49-F238E27FC236}">
                <a16:creationId xmlns:a16="http://schemas.microsoft.com/office/drawing/2014/main" id="{35FA293A-FF7B-49DA-9BCA-F2D61D67E513}"/>
              </a:ext>
            </a:extLst>
          </p:cNvPr>
          <p:cNvSpPr txBox="1"/>
          <p:nvPr/>
        </p:nvSpPr>
        <p:spPr>
          <a:xfrm>
            <a:off x="7662450" y="2037512"/>
            <a:ext cx="479587" cy="760002"/>
          </a:xfrm>
          <a:custGeom>
            <a:avLst/>
            <a:gdLst/>
            <a:ahLst/>
            <a:cxnLst/>
            <a:rect l="l" t="t" r="r" b="b"/>
            <a:pathLst>
              <a:path w="923830" h="1463993">
                <a:moveTo>
                  <a:pt x="318040" y="0"/>
                </a:moveTo>
                <a:lnTo>
                  <a:pt x="658797" y="174165"/>
                </a:lnTo>
                <a:lnTo>
                  <a:pt x="560356" y="280178"/>
                </a:lnTo>
                <a:lnTo>
                  <a:pt x="560356" y="969264"/>
                </a:lnTo>
                <a:lnTo>
                  <a:pt x="916257" y="810244"/>
                </a:lnTo>
                <a:lnTo>
                  <a:pt x="923830" y="822865"/>
                </a:lnTo>
                <a:cubicBezTo>
                  <a:pt x="878396" y="876713"/>
                  <a:pt x="835906" y="925513"/>
                  <a:pt x="796362" y="969264"/>
                </a:cubicBezTo>
                <a:cubicBezTo>
                  <a:pt x="756817" y="1013016"/>
                  <a:pt x="718113" y="1054664"/>
                  <a:pt x="680252" y="1094208"/>
                </a:cubicBezTo>
                <a:cubicBezTo>
                  <a:pt x="642390" y="1133753"/>
                  <a:pt x="603687" y="1173298"/>
                  <a:pt x="564142" y="1212842"/>
                </a:cubicBezTo>
                <a:cubicBezTo>
                  <a:pt x="524597" y="1252387"/>
                  <a:pt x="481267" y="1294035"/>
                  <a:pt x="434149" y="1337786"/>
                </a:cubicBezTo>
                <a:lnTo>
                  <a:pt x="378619" y="1463993"/>
                </a:lnTo>
                <a:lnTo>
                  <a:pt x="151447" y="1151001"/>
                </a:lnTo>
                <a:cubicBezTo>
                  <a:pt x="195199" y="1124077"/>
                  <a:pt x="225488" y="1096733"/>
                  <a:pt x="242316" y="1068967"/>
                </a:cubicBezTo>
                <a:cubicBezTo>
                  <a:pt x="259144" y="1041202"/>
                  <a:pt x="267557" y="1006285"/>
                  <a:pt x="267557" y="964216"/>
                </a:cubicBezTo>
                <a:lnTo>
                  <a:pt x="267557" y="200037"/>
                </a:lnTo>
                <a:lnTo>
                  <a:pt x="0" y="200037"/>
                </a:lnTo>
                <a:lnTo>
                  <a:pt x="0" y="188679"/>
                </a:lnTo>
                <a:lnTo>
                  <a:pt x="227171" y="188679"/>
                </a:lnTo>
                <a:lnTo>
                  <a:pt x="31804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58" name="文本框 57">
            <a:extLst>
              <a:ext uri="{FF2B5EF4-FFF2-40B4-BE49-F238E27FC236}">
                <a16:creationId xmlns:a16="http://schemas.microsoft.com/office/drawing/2014/main" id="{5E6379F0-02C6-41B5-8550-E77DBBEE3091}"/>
              </a:ext>
            </a:extLst>
          </p:cNvPr>
          <p:cNvSpPr txBox="1"/>
          <p:nvPr/>
        </p:nvSpPr>
        <p:spPr>
          <a:xfrm>
            <a:off x="7814892" y="3121031"/>
            <a:ext cx="288489" cy="724675"/>
          </a:xfrm>
          <a:custGeom>
            <a:avLst/>
            <a:gdLst>
              <a:gd name="connsiteX0" fmla="*/ 0 w 690120"/>
              <a:gd name="connsiteY0" fmla="*/ 0 h 1733559"/>
              <a:gd name="connsiteX1" fmla="*/ 20561 w 690120"/>
              <a:gd name="connsiteY1" fmla="*/ 0 h 1733559"/>
              <a:gd name="connsiteX2" fmla="*/ 20561 w 690120"/>
              <a:gd name="connsiteY2" fmla="*/ 12433 h 1733559"/>
              <a:gd name="connsiteX3" fmla="*/ 113963 w 690120"/>
              <a:gd name="connsiteY3" fmla="*/ 486793 h 1733559"/>
              <a:gd name="connsiteX4" fmla="*/ 249344 w 690120"/>
              <a:gd name="connsiteY4" fmla="*/ 859352 h 1733559"/>
              <a:gd name="connsiteX5" fmla="*/ 438248 w 690120"/>
              <a:gd name="connsiteY5" fmla="*/ 1165797 h 1733559"/>
              <a:gd name="connsiteX6" fmla="*/ 690120 w 690120"/>
              <a:gd name="connsiteY6" fmla="*/ 1439708 h 1733559"/>
              <a:gd name="connsiteX7" fmla="*/ 685924 w 690120"/>
              <a:gd name="connsiteY7" fmla="*/ 1452302 h 1733559"/>
              <a:gd name="connsiteX8" fmla="*/ 593569 w 690120"/>
              <a:gd name="connsiteY8" fmla="*/ 1492182 h 1733559"/>
              <a:gd name="connsiteX9" fmla="*/ 511711 w 690120"/>
              <a:gd name="connsiteY9" fmla="*/ 1547804 h 1733559"/>
              <a:gd name="connsiteX10" fmla="*/ 434052 w 690120"/>
              <a:gd name="connsiteY10" fmla="*/ 1625463 h 1733559"/>
              <a:gd name="connsiteX11" fmla="*/ 352194 w 690120"/>
              <a:gd name="connsiteY11" fmla="*/ 1733559 h 1733559"/>
              <a:gd name="connsiteX12" fmla="*/ 239899 w 690120"/>
              <a:gd name="connsiteY12" fmla="*/ 1511071 h 1733559"/>
              <a:gd name="connsiteX13" fmla="*/ 156992 w 690120"/>
              <a:gd name="connsiteY13" fmla="*/ 1307477 h 1733559"/>
              <a:gd name="connsiteX14" fmla="*/ 97173 w 690120"/>
              <a:gd name="connsiteY14" fmla="*/ 1101779 h 1733559"/>
              <a:gd name="connsiteX15" fmla="*/ 57291 w 690120"/>
              <a:gd name="connsiteY15" fmla="*/ 871946 h 1733559"/>
              <a:gd name="connsiteX16" fmla="*/ 31056 w 690120"/>
              <a:gd name="connsiteY16" fmla="*/ 593839 h 1733559"/>
              <a:gd name="connsiteX17" fmla="*/ 3771 w 690120"/>
              <a:gd name="connsiteY17" fmla="*/ 167754 h 1733559"/>
              <a:gd name="connsiteX18" fmla="*/ 0 w 690120"/>
              <a:gd name="connsiteY18" fmla="*/ 258969 h 1733559"/>
              <a:gd name="connsiteX19" fmla="*/ 0 w 690120"/>
              <a:gd name="connsiteY19" fmla="*/ 0 h 173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0120" h="1733559">
                <a:moveTo>
                  <a:pt x="0" y="0"/>
                </a:moveTo>
                <a:lnTo>
                  <a:pt x="20561" y="0"/>
                </a:lnTo>
                <a:lnTo>
                  <a:pt x="20561" y="12433"/>
                </a:lnTo>
                <a:cubicBezTo>
                  <a:pt x="45749" y="191543"/>
                  <a:pt x="76881" y="349661"/>
                  <a:pt x="113963" y="486793"/>
                </a:cubicBezTo>
                <a:cubicBezTo>
                  <a:pt x="151045" y="623924"/>
                  <a:pt x="196173" y="748110"/>
                  <a:pt x="249344" y="859352"/>
                </a:cubicBezTo>
                <a:cubicBezTo>
                  <a:pt x="302518" y="970597"/>
                  <a:pt x="365486" y="1072744"/>
                  <a:pt x="438248" y="1165797"/>
                </a:cubicBezTo>
                <a:cubicBezTo>
                  <a:pt x="511013" y="1258850"/>
                  <a:pt x="594970" y="1350153"/>
                  <a:pt x="690120" y="1439708"/>
                </a:cubicBezTo>
                <a:lnTo>
                  <a:pt x="685924" y="1452302"/>
                </a:lnTo>
                <a:cubicBezTo>
                  <a:pt x="652341" y="1463498"/>
                  <a:pt x="621554" y="1476790"/>
                  <a:pt x="593569" y="1492182"/>
                </a:cubicBezTo>
                <a:cubicBezTo>
                  <a:pt x="565586" y="1507573"/>
                  <a:pt x="538298" y="1526114"/>
                  <a:pt x="511711" y="1547804"/>
                </a:cubicBezTo>
                <a:cubicBezTo>
                  <a:pt x="485127" y="1569491"/>
                  <a:pt x="459237" y="1595381"/>
                  <a:pt x="434052" y="1625463"/>
                </a:cubicBezTo>
                <a:cubicBezTo>
                  <a:pt x="408864" y="1655548"/>
                  <a:pt x="381579" y="1691580"/>
                  <a:pt x="352194" y="1733559"/>
                </a:cubicBezTo>
                <a:cubicBezTo>
                  <a:pt x="308814" y="1653801"/>
                  <a:pt x="271383" y="1579637"/>
                  <a:pt x="239899" y="1511071"/>
                </a:cubicBezTo>
                <a:cubicBezTo>
                  <a:pt x="208415" y="1442509"/>
                  <a:pt x="180781" y="1374641"/>
                  <a:pt x="156992" y="1307477"/>
                </a:cubicBezTo>
                <a:cubicBezTo>
                  <a:pt x="133205" y="1240310"/>
                  <a:pt x="113265" y="1171744"/>
                  <a:pt x="97173" y="1101779"/>
                </a:cubicBezTo>
                <a:cubicBezTo>
                  <a:pt x="81081" y="1031815"/>
                  <a:pt x="67789" y="955206"/>
                  <a:pt x="57291" y="871946"/>
                </a:cubicBezTo>
                <a:cubicBezTo>
                  <a:pt x="46799" y="788690"/>
                  <a:pt x="38052" y="695985"/>
                  <a:pt x="31056" y="593839"/>
                </a:cubicBezTo>
                <a:cubicBezTo>
                  <a:pt x="24059" y="491690"/>
                  <a:pt x="14963" y="349661"/>
                  <a:pt x="3771" y="167754"/>
                </a:cubicBezTo>
                <a:lnTo>
                  <a:pt x="0" y="258969"/>
                </a:lnTo>
                <a:lnTo>
                  <a:pt x="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5400" b="1" dirty="0">
              <a:solidFill>
                <a:schemeClr val="bg1"/>
              </a:solidFill>
              <a:cs typeface="+mn-ea"/>
              <a:sym typeface="+mn-lt"/>
            </a:endParaRPr>
          </a:p>
        </p:txBody>
      </p:sp>
      <p:sp>
        <p:nvSpPr>
          <p:cNvPr id="59" name="文本框 58">
            <a:extLst>
              <a:ext uri="{FF2B5EF4-FFF2-40B4-BE49-F238E27FC236}">
                <a16:creationId xmlns:a16="http://schemas.microsoft.com/office/drawing/2014/main" id="{426343EE-D01C-44E9-A4CA-61144C10A8C8}"/>
              </a:ext>
            </a:extLst>
          </p:cNvPr>
          <p:cNvSpPr txBox="1"/>
          <p:nvPr/>
        </p:nvSpPr>
        <p:spPr>
          <a:xfrm>
            <a:off x="9942934" y="2031327"/>
            <a:ext cx="320767" cy="772373"/>
          </a:xfrm>
          <a:custGeom>
            <a:avLst/>
            <a:gdLst>
              <a:gd name="connsiteX0" fmla="*/ 459391 w 767335"/>
              <a:gd name="connsiteY0" fmla="*/ 0 h 1847659"/>
              <a:gd name="connsiteX1" fmla="*/ 767335 w 767335"/>
              <a:gd name="connsiteY1" fmla="*/ 161544 h 1847659"/>
              <a:gd name="connsiteX2" fmla="*/ 681514 w 767335"/>
              <a:gd name="connsiteY2" fmla="*/ 270081 h 1847659"/>
              <a:gd name="connsiteX3" fmla="*/ 680252 w 767335"/>
              <a:gd name="connsiteY3" fmla="*/ 561618 h 1847659"/>
              <a:gd name="connsiteX4" fmla="*/ 675204 w 767335"/>
              <a:gd name="connsiteY4" fmla="*/ 843058 h 1847659"/>
              <a:gd name="connsiteX5" fmla="*/ 665107 w 767335"/>
              <a:gd name="connsiteY5" fmla="*/ 1132070 h 1847659"/>
              <a:gd name="connsiteX6" fmla="*/ 651224 w 767335"/>
              <a:gd name="connsiteY6" fmla="*/ 1443799 h 1847659"/>
              <a:gd name="connsiteX7" fmla="*/ 538901 w 767335"/>
              <a:gd name="connsiteY7" fmla="*/ 1723977 h 1847659"/>
              <a:gd name="connsiteX8" fmla="*/ 232220 w 767335"/>
              <a:gd name="connsiteY8" fmla="*/ 1847659 h 1847659"/>
              <a:gd name="connsiteX9" fmla="*/ 218337 w 767335"/>
              <a:gd name="connsiteY9" fmla="*/ 1740384 h 1847659"/>
              <a:gd name="connsiteX10" fmla="*/ 181737 w 767335"/>
              <a:gd name="connsiteY10" fmla="*/ 1663398 h 1847659"/>
              <a:gd name="connsiteX11" fmla="*/ 112324 w 767335"/>
              <a:gd name="connsiteY11" fmla="*/ 1606605 h 1847659"/>
              <a:gd name="connsiteX12" fmla="*/ 0 w 767335"/>
              <a:gd name="connsiteY12" fmla="*/ 1559909 h 1847659"/>
              <a:gd name="connsiteX13" fmla="*/ 5048 w 767335"/>
              <a:gd name="connsiteY13" fmla="*/ 1544764 h 1847659"/>
              <a:gd name="connsiteX14" fmla="*/ 217075 w 767335"/>
              <a:gd name="connsiteY14" fmla="*/ 1554861 h 1847659"/>
              <a:gd name="connsiteX15" fmla="*/ 368522 w 767335"/>
              <a:gd name="connsiteY15" fmla="*/ 1408462 h 1847659"/>
              <a:gd name="connsiteX16" fmla="*/ 401336 w 767335"/>
              <a:gd name="connsiteY16" fmla="*/ 787527 h 1847659"/>
              <a:gd name="connsiteX17" fmla="*/ 411433 w 767335"/>
              <a:gd name="connsiteY17" fmla="*/ 189940 h 1847659"/>
              <a:gd name="connsiteX18" fmla="*/ 337565 w 767335"/>
              <a:gd name="connsiteY18" fmla="*/ 189940 h 1847659"/>
              <a:gd name="connsiteX19" fmla="*/ 337565 w 767335"/>
              <a:gd name="connsiteY19" fmla="*/ 178582 h 1847659"/>
              <a:gd name="connsiteX20" fmla="*/ 373571 w 767335"/>
              <a:gd name="connsiteY20" fmla="*/ 178582 h 184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7335" h="1847659">
                <a:moveTo>
                  <a:pt x="459391" y="0"/>
                </a:moveTo>
                <a:lnTo>
                  <a:pt x="767335" y="161544"/>
                </a:lnTo>
                <a:lnTo>
                  <a:pt x="681514" y="270081"/>
                </a:lnTo>
                <a:cubicBezTo>
                  <a:pt x="681514" y="371046"/>
                  <a:pt x="681093" y="468225"/>
                  <a:pt x="680252" y="561618"/>
                </a:cubicBezTo>
                <a:cubicBezTo>
                  <a:pt x="679411" y="655010"/>
                  <a:pt x="677728" y="748824"/>
                  <a:pt x="675204" y="843058"/>
                </a:cubicBezTo>
                <a:cubicBezTo>
                  <a:pt x="672680" y="937292"/>
                  <a:pt x="669314" y="1033629"/>
                  <a:pt x="665107" y="1132070"/>
                </a:cubicBezTo>
                <a:cubicBezTo>
                  <a:pt x="660900" y="1230511"/>
                  <a:pt x="656273" y="1334421"/>
                  <a:pt x="651224" y="1443799"/>
                </a:cubicBezTo>
                <a:cubicBezTo>
                  <a:pt x="642811" y="1568323"/>
                  <a:pt x="605369" y="1661715"/>
                  <a:pt x="538901" y="1723977"/>
                </a:cubicBezTo>
                <a:cubicBezTo>
                  <a:pt x="472432" y="1786239"/>
                  <a:pt x="370205" y="1827466"/>
                  <a:pt x="232220" y="1847659"/>
                </a:cubicBezTo>
                <a:cubicBezTo>
                  <a:pt x="230537" y="1805591"/>
                  <a:pt x="225910" y="1769832"/>
                  <a:pt x="218337" y="1740384"/>
                </a:cubicBezTo>
                <a:cubicBezTo>
                  <a:pt x="210765" y="1710936"/>
                  <a:pt x="198565" y="1685274"/>
                  <a:pt x="181737" y="1663398"/>
                </a:cubicBezTo>
                <a:cubicBezTo>
                  <a:pt x="164910" y="1641523"/>
                  <a:pt x="141772" y="1622592"/>
                  <a:pt x="112324" y="1606605"/>
                </a:cubicBezTo>
                <a:cubicBezTo>
                  <a:pt x="82876" y="1590619"/>
                  <a:pt x="45435" y="1575054"/>
                  <a:pt x="0" y="1559909"/>
                </a:cubicBezTo>
                <a:lnTo>
                  <a:pt x="5048" y="1544764"/>
                </a:lnTo>
                <a:lnTo>
                  <a:pt x="217075" y="1554861"/>
                </a:lnTo>
                <a:cubicBezTo>
                  <a:pt x="311309" y="1559909"/>
                  <a:pt x="361791" y="1511109"/>
                  <a:pt x="368522" y="1408462"/>
                </a:cubicBezTo>
                <a:cubicBezTo>
                  <a:pt x="383667" y="1198118"/>
                  <a:pt x="394605" y="991140"/>
                  <a:pt x="401336" y="787527"/>
                </a:cubicBezTo>
                <a:cubicBezTo>
                  <a:pt x="408067" y="583914"/>
                  <a:pt x="411433" y="384719"/>
                  <a:pt x="411433" y="189940"/>
                </a:cubicBezTo>
                <a:lnTo>
                  <a:pt x="337565" y="189940"/>
                </a:lnTo>
                <a:lnTo>
                  <a:pt x="337565" y="178582"/>
                </a:lnTo>
                <a:lnTo>
                  <a:pt x="373571" y="178582"/>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60" name="文本框 59">
            <a:extLst>
              <a:ext uri="{FF2B5EF4-FFF2-40B4-BE49-F238E27FC236}">
                <a16:creationId xmlns:a16="http://schemas.microsoft.com/office/drawing/2014/main" id="{A7B93B06-ABC1-403E-8D1A-B942B1FB5F1C}"/>
              </a:ext>
            </a:extLst>
          </p:cNvPr>
          <p:cNvSpPr txBox="1"/>
          <p:nvPr/>
        </p:nvSpPr>
        <p:spPr>
          <a:xfrm>
            <a:off x="10002024" y="3376270"/>
            <a:ext cx="202589" cy="214196"/>
          </a:xfrm>
          <a:custGeom>
            <a:avLst/>
            <a:gdLst/>
            <a:ahLst/>
            <a:cxnLst/>
            <a:rect l="l" t="t" r="r" b="b"/>
            <a:pathLst>
              <a:path w="484632" h="512398">
                <a:moveTo>
                  <a:pt x="7573" y="0"/>
                </a:moveTo>
                <a:cubicBezTo>
                  <a:pt x="98441" y="18511"/>
                  <a:pt x="174586" y="38704"/>
                  <a:pt x="236006" y="60579"/>
                </a:cubicBezTo>
                <a:cubicBezTo>
                  <a:pt x="297426" y="82455"/>
                  <a:pt x="346226" y="106014"/>
                  <a:pt x="382405" y="131255"/>
                </a:cubicBezTo>
                <a:cubicBezTo>
                  <a:pt x="418584" y="156496"/>
                  <a:pt x="444667" y="183841"/>
                  <a:pt x="460653" y="213289"/>
                </a:cubicBezTo>
                <a:cubicBezTo>
                  <a:pt x="476639" y="242737"/>
                  <a:pt x="484632" y="274289"/>
                  <a:pt x="484632" y="307944"/>
                </a:cubicBezTo>
                <a:cubicBezTo>
                  <a:pt x="484632" y="333185"/>
                  <a:pt x="478743" y="358426"/>
                  <a:pt x="466963" y="383668"/>
                </a:cubicBezTo>
                <a:cubicBezTo>
                  <a:pt x="455184" y="408909"/>
                  <a:pt x="440039" y="430785"/>
                  <a:pt x="421529" y="449295"/>
                </a:cubicBezTo>
                <a:cubicBezTo>
                  <a:pt x="403019" y="467805"/>
                  <a:pt x="381564" y="482950"/>
                  <a:pt x="357164" y="494729"/>
                </a:cubicBezTo>
                <a:cubicBezTo>
                  <a:pt x="332764" y="506508"/>
                  <a:pt x="307943" y="512398"/>
                  <a:pt x="282702" y="512398"/>
                </a:cubicBezTo>
                <a:cubicBezTo>
                  <a:pt x="254095" y="512398"/>
                  <a:pt x="230116" y="503143"/>
                  <a:pt x="210764" y="484632"/>
                </a:cubicBezTo>
                <a:cubicBezTo>
                  <a:pt x="191413" y="466122"/>
                  <a:pt x="175848" y="434150"/>
                  <a:pt x="164068" y="388716"/>
                </a:cubicBezTo>
                <a:cubicBezTo>
                  <a:pt x="147240" y="324771"/>
                  <a:pt x="124523" y="258303"/>
                  <a:pt x="95917" y="189310"/>
                </a:cubicBezTo>
                <a:cubicBezTo>
                  <a:pt x="67310" y="120317"/>
                  <a:pt x="35338" y="59738"/>
                  <a:pt x="0" y="7573"/>
                </a:cubicBezTo>
                <a:lnTo>
                  <a:pt x="7573"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73" name="文本框 72">
            <a:extLst>
              <a:ext uri="{FF2B5EF4-FFF2-40B4-BE49-F238E27FC236}">
                <a16:creationId xmlns:a16="http://schemas.microsoft.com/office/drawing/2014/main" id="{0B93867A-B413-4C02-887B-3B8B4331A175}"/>
              </a:ext>
            </a:extLst>
          </p:cNvPr>
          <p:cNvSpPr txBox="1"/>
          <p:nvPr/>
        </p:nvSpPr>
        <p:spPr>
          <a:xfrm>
            <a:off x="246570" y="1181295"/>
            <a:ext cx="10610517" cy="4850553"/>
          </a:xfrm>
          <a:prstGeom prst="rect">
            <a:avLst/>
          </a:prstGeom>
          <a:noFill/>
          <a:ln>
            <a:noFill/>
          </a:ln>
          <a:effectLst/>
        </p:spPr>
        <p:txBody>
          <a:bodyPr wrap="square" rtlCol="0">
            <a:spAutoFit/>
          </a:bodyPr>
          <a:lstStyle/>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Privacy</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And</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Voice Screening</a:t>
            </a:r>
            <a:endParaRPr lang="zh-CN" altLang="en-US"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endParaRPr>
          </a:p>
        </p:txBody>
      </p:sp>
      <p:pic>
        <p:nvPicPr>
          <p:cNvPr id="74" name="图片 73">
            <a:extLst>
              <a:ext uri="{FF2B5EF4-FFF2-40B4-BE49-F238E27FC236}">
                <a16:creationId xmlns:a16="http://schemas.microsoft.com/office/drawing/2014/main" id="{090F7B47-B788-4362-ADBF-5B6C7E1E18FE}"/>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6434125" y="0"/>
            <a:ext cx="4995088" cy="5310868"/>
          </a:xfrm>
          <a:prstGeom prst="rect">
            <a:avLst/>
          </a:prstGeom>
        </p:spPr>
      </p:pic>
      <p:sp>
        <p:nvSpPr>
          <p:cNvPr id="75" name="椭圆 74">
            <a:extLst>
              <a:ext uri="{FF2B5EF4-FFF2-40B4-BE49-F238E27FC236}">
                <a16:creationId xmlns:a16="http://schemas.microsoft.com/office/drawing/2014/main" id="{23D8148C-1937-4BA8-90D4-F9C9E5AEBFF1}"/>
              </a:ext>
            </a:extLst>
          </p:cNvPr>
          <p:cNvSpPr/>
          <p:nvPr/>
        </p:nvSpPr>
        <p:spPr>
          <a:xfrm rot="20954527">
            <a:off x="5990396" y="1631891"/>
            <a:ext cx="5882546" cy="1330571"/>
          </a:xfrm>
          <a:prstGeom prst="ellipse">
            <a:avLst/>
          </a:prstGeom>
          <a:noFill/>
          <a:ln w="76200">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6" name="椭圆 75">
            <a:extLst>
              <a:ext uri="{FF2B5EF4-FFF2-40B4-BE49-F238E27FC236}">
                <a16:creationId xmlns:a16="http://schemas.microsoft.com/office/drawing/2014/main" id="{08D7B478-7F45-4095-8068-65808A937D22}"/>
              </a:ext>
            </a:extLst>
          </p:cNvPr>
          <p:cNvSpPr/>
          <p:nvPr/>
        </p:nvSpPr>
        <p:spPr>
          <a:xfrm rot="20954527">
            <a:off x="6570609" y="2213958"/>
            <a:ext cx="4701707" cy="1185214"/>
          </a:xfrm>
          <a:prstGeom prst="ellipse">
            <a:avLst/>
          </a:prstGeom>
          <a:noFill/>
          <a:ln w="381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7" name="椭圆 76">
            <a:extLst>
              <a:ext uri="{FF2B5EF4-FFF2-40B4-BE49-F238E27FC236}">
                <a16:creationId xmlns:a16="http://schemas.microsoft.com/office/drawing/2014/main" id="{8F9398EA-FD53-4DFB-868E-B70E270C33D6}"/>
              </a:ext>
            </a:extLst>
          </p:cNvPr>
          <p:cNvSpPr/>
          <p:nvPr/>
        </p:nvSpPr>
        <p:spPr>
          <a:xfrm rot="20954527">
            <a:off x="7559590" y="3241928"/>
            <a:ext cx="3200380" cy="866094"/>
          </a:xfrm>
          <a:prstGeom prst="ellipse">
            <a:avLst/>
          </a:prstGeom>
          <a:noFill/>
          <a:ln w="127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8" name="椭圆 77">
            <a:extLst>
              <a:ext uri="{FF2B5EF4-FFF2-40B4-BE49-F238E27FC236}">
                <a16:creationId xmlns:a16="http://schemas.microsoft.com/office/drawing/2014/main" id="{FEBE521A-4E52-4764-906B-B17690525851}"/>
              </a:ext>
            </a:extLst>
          </p:cNvPr>
          <p:cNvSpPr/>
          <p:nvPr/>
        </p:nvSpPr>
        <p:spPr>
          <a:xfrm rot="20954527">
            <a:off x="6937529" y="1066274"/>
            <a:ext cx="3686576" cy="929318"/>
          </a:xfrm>
          <a:prstGeom prst="ellipse">
            <a:avLst/>
          </a:prstGeom>
          <a:noFill/>
          <a:ln w="9525">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0" name="椭圆 79">
            <a:extLst>
              <a:ext uri="{FF2B5EF4-FFF2-40B4-BE49-F238E27FC236}">
                <a16:creationId xmlns:a16="http://schemas.microsoft.com/office/drawing/2014/main" id="{98B11F8D-78E3-447A-B601-D8B323A9465D}"/>
              </a:ext>
            </a:extLst>
          </p:cNvPr>
          <p:cNvSpPr/>
          <p:nvPr/>
        </p:nvSpPr>
        <p:spPr>
          <a:xfrm rot="20954527">
            <a:off x="6098628" y="1791387"/>
            <a:ext cx="5716552" cy="1293024"/>
          </a:xfrm>
          <a:prstGeom prst="ellipse">
            <a:avLst/>
          </a:prstGeom>
          <a:noFill/>
          <a:ln w="3175">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2" name="椭圆 81">
            <a:extLst>
              <a:ext uri="{FF2B5EF4-FFF2-40B4-BE49-F238E27FC236}">
                <a16:creationId xmlns:a16="http://schemas.microsoft.com/office/drawing/2014/main" id="{6AEBE3B6-5152-4A6A-A824-E8549D621341}"/>
              </a:ext>
            </a:extLst>
          </p:cNvPr>
          <p:cNvSpPr/>
          <p:nvPr/>
        </p:nvSpPr>
        <p:spPr>
          <a:xfrm>
            <a:off x="-688401" y="1003724"/>
            <a:ext cx="2201959" cy="6340406"/>
          </a:xfrm>
          <a:prstGeom prst="ellipse">
            <a:avLst/>
          </a:prstGeom>
          <a:gradFill flip="none" rotWithShape="1">
            <a:gsLst>
              <a:gs pos="43000">
                <a:schemeClr val="tx1">
                  <a:alpha val="22000"/>
                </a:schemeClr>
              </a:gs>
              <a:gs pos="0">
                <a:schemeClr val="tx1">
                  <a:alpha val="65000"/>
                </a:schemeClr>
              </a:gs>
              <a:gs pos="100000">
                <a:schemeClr val="tx1">
                  <a:alpha val="0"/>
                </a:schemeClr>
              </a:gs>
            </a:gsLst>
            <a:path path="shape">
              <a:fillToRect l="50000" t="50000" r="50000" b="50000"/>
            </a:path>
            <a:tileRect/>
          </a:gradFill>
          <a:ln>
            <a:noFill/>
          </a:ln>
        </p:spPr>
        <p:txBody>
          <a:bodyPr wrap="square" rtlCol="0" anchor="ctr">
            <a:spAutoFit/>
          </a:bodyPr>
          <a:lstStyle/>
          <a:p>
            <a:pPr algn="ctr"/>
            <a:endParaRPr lang="zh-CN" altLang="en-US" sz="28700" dirty="0">
              <a:ln w="19050" cap="rnd" cmpd="thinThick">
                <a:gradFill>
                  <a:gsLst>
                    <a:gs pos="51000">
                      <a:srgbClr val="07E4F7"/>
                    </a:gs>
                    <a:gs pos="0">
                      <a:srgbClr val="13FFEC"/>
                    </a:gs>
                    <a:gs pos="100000">
                      <a:srgbClr val="00D4FD"/>
                    </a:gs>
                  </a:gsLst>
                  <a:lin ang="5400000" scaled="1"/>
                </a:gradFill>
                <a:prstDash val="solid"/>
              </a:ln>
              <a:solidFill>
                <a:srgbClr val="404040"/>
              </a:solidFill>
              <a:effectLst/>
              <a:cs typeface="+mn-ea"/>
              <a:sym typeface="+mn-lt"/>
            </a:endParaRPr>
          </a:p>
        </p:txBody>
      </p:sp>
      <p:sp>
        <p:nvSpPr>
          <p:cNvPr id="3" name="矩形 2">
            <a:extLst>
              <a:ext uri="{FF2B5EF4-FFF2-40B4-BE49-F238E27FC236}">
                <a16:creationId xmlns:a16="http://schemas.microsoft.com/office/drawing/2014/main" id="{9E902C60-E275-4DB5-9C76-8E6BE403D033}"/>
              </a:ext>
            </a:extLst>
          </p:cNvPr>
          <p:cNvSpPr/>
          <p:nvPr/>
        </p:nvSpPr>
        <p:spPr>
          <a:xfrm>
            <a:off x="1955001" y="6093323"/>
            <a:ext cx="8281997" cy="40011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AU" altLang="zh-CN"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rPr>
              <a:t>For Environmental Sound Identification</a:t>
            </a:r>
            <a:endParaRPr kumimoji="0" lang="zh-CN" altLang="en-US"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Tree>
    <p:extLst>
      <p:ext uri="{BB962C8B-B14F-4D97-AF65-F5344CB8AC3E}">
        <p14:creationId xmlns:p14="http://schemas.microsoft.com/office/powerpoint/2010/main" val="1552790496"/>
      </p:ext>
    </p:extLst>
  </p:cSld>
  <p:clrMapOvr>
    <a:masterClrMapping/>
  </p:clrMapOvr>
  <mc:AlternateContent xmlns:mc="http://schemas.openxmlformats.org/markup-compatibility/2006" xmlns:p14="http://schemas.microsoft.com/office/powerpoint/2010/main">
    <mc:Choice Requires="p14">
      <p:transition p14:dur="0" advTm="0"/>
    </mc:Choice>
    <mc:Fallback xmlns="" xmlns:a16="http://schemas.microsoft.com/office/drawing/2014/main" xmlns:a14="http://schemas.microsoft.com/office/drawing/2010/main">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00" fill="hold"/>
                                        <p:tgtEl>
                                          <p:spTgt spid="74"/>
                                        </p:tgtEl>
                                        <p:attrNameLst>
                                          <p:attrName>ppt_x</p:attrName>
                                        </p:attrNameLst>
                                      </p:cBhvr>
                                      <p:tavLst>
                                        <p:tav tm="0">
                                          <p:val>
                                            <p:strVal val="#ppt_x"/>
                                          </p:val>
                                        </p:tav>
                                        <p:tav tm="100000">
                                          <p:val>
                                            <p:strVal val="#ppt_x"/>
                                          </p:val>
                                        </p:tav>
                                      </p:tavLst>
                                    </p:anim>
                                    <p:anim calcmode="lin" valueType="num">
                                      <p:cBhvr additive="base">
                                        <p:cTn id="8" dur="700" fill="hold"/>
                                        <p:tgtEl>
                                          <p:spTgt spid="7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3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600" fill="hold"/>
                                        <p:tgtEl>
                                          <p:spTgt spid="75"/>
                                        </p:tgtEl>
                                        <p:attrNameLst>
                                          <p:attrName>ppt_x</p:attrName>
                                        </p:attrNameLst>
                                      </p:cBhvr>
                                      <p:tavLst>
                                        <p:tav tm="0">
                                          <p:val>
                                            <p:strVal val="#ppt_x"/>
                                          </p:val>
                                        </p:tav>
                                        <p:tav tm="100000">
                                          <p:val>
                                            <p:strVal val="#ppt_x"/>
                                          </p:val>
                                        </p:tav>
                                      </p:tavLst>
                                    </p:anim>
                                    <p:anim calcmode="lin" valueType="num">
                                      <p:cBhvr additive="base">
                                        <p:cTn id="12" dur="600" fill="hold"/>
                                        <p:tgtEl>
                                          <p:spTgt spid="7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800" fill="hold"/>
                                        <p:tgtEl>
                                          <p:spTgt spid="78"/>
                                        </p:tgtEl>
                                        <p:attrNameLst>
                                          <p:attrName>ppt_x</p:attrName>
                                        </p:attrNameLst>
                                      </p:cBhvr>
                                      <p:tavLst>
                                        <p:tav tm="0">
                                          <p:val>
                                            <p:strVal val="#ppt_x"/>
                                          </p:val>
                                        </p:tav>
                                        <p:tav tm="100000">
                                          <p:val>
                                            <p:strVal val="#ppt_x"/>
                                          </p:val>
                                        </p:tav>
                                      </p:tavLst>
                                    </p:anim>
                                    <p:anim calcmode="lin" valueType="num">
                                      <p:cBhvr additive="base">
                                        <p:cTn id="16" dur="800" fill="hold"/>
                                        <p:tgtEl>
                                          <p:spTgt spid="7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700" fill="hold"/>
                                        <p:tgtEl>
                                          <p:spTgt spid="80"/>
                                        </p:tgtEl>
                                        <p:attrNameLst>
                                          <p:attrName>ppt_x</p:attrName>
                                        </p:attrNameLst>
                                      </p:cBhvr>
                                      <p:tavLst>
                                        <p:tav tm="0">
                                          <p:val>
                                            <p:strVal val="#ppt_x"/>
                                          </p:val>
                                        </p:tav>
                                        <p:tav tm="100000">
                                          <p:val>
                                            <p:strVal val="#ppt_x"/>
                                          </p:val>
                                        </p:tav>
                                      </p:tavLst>
                                    </p:anim>
                                    <p:anim calcmode="lin" valueType="num">
                                      <p:cBhvr additive="base">
                                        <p:cTn id="20" dur="700" fill="hold"/>
                                        <p:tgtEl>
                                          <p:spTgt spid="80"/>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700"/>
                                  </p:stCondLst>
                                  <p:childTnLst>
                                    <p:set>
                                      <p:cBhvr>
                                        <p:cTn id="22" dur="1" fill="hold">
                                          <p:stCondLst>
                                            <p:cond delay="0"/>
                                          </p:stCondLst>
                                        </p:cTn>
                                        <p:tgtEl>
                                          <p:spTgt spid="76"/>
                                        </p:tgtEl>
                                        <p:attrNameLst>
                                          <p:attrName>style.visibility</p:attrName>
                                        </p:attrNameLst>
                                      </p:cBhvr>
                                      <p:to>
                                        <p:strVal val="visible"/>
                                      </p:to>
                                    </p:set>
                                    <p:anim calcmode="lin" valueType="num">
                                      <p:cBhvr additive="base">
                                        <p:cTn id="23" dur="800" fill="hold"/>
                                        <p:tgtEl>
                                          <p:spTgt spid="76"/>
                                        </p:tgtEl>
                                        <p:attrNameLst>
                                          <p:attrName>ppt_x</p:attrName>
                                        </p:attrNameLst>
                                      </p:cBhvr>
                                      <p:tavLst>
                                        <p:tav tm="0">
                                          <p:val>
                                            <p:strVal val="#ppt_x"/>
                                          </p:val>
                                        </p:tav>
                                        <p:tav tm="100000">
                                          <p:val>
                                            <p:strVal val="#ppt_x"/>
                                          </p:val>
                                        </p:tav>
                                      </p:tavLst>
                                    </p:anim>
                                    <p:anim calcmode="lin" valueType="num">
                                      <p:cBhvr additive="base">
                                        <p:cTn id="24" dur="800" fill="hold"/>
                                        <p:tgtEl>
                                          <p:spTgt spid="7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90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900" fill="hold"/>
                                        <p:tgtEl>
                                          <p:spTgt spid="77"/>
                                        </p:tgtEl>
                                        <p:attrNameLst>
                                          <p:attrName>ppt_x</p:attrName>
                                        </p:attrNameLst>
                                      </p:cBhvr>
                                      <p:tavLst>
                                        <p:tav tm="0">
                                          <p:val>
                                            <p:strVal val="#ppt_x"/>
                                          </p:val>
                                        </p:tav>
                                        <p:tav tm="100000">
                                          <p:val>
                                            <p:strVal val="#ppt_x"/>
                                          </p:val>
                                        </p:tav>
                                      </p:tavLst>
                                    </p:anim>
                                    <p:anim calcmode="lin" valueType="num">
                                      <p:cBhvr additive="base">
                                        <p:cTn id="28" dur="900" fill="hold"/>
                                        <p:tgtEl>
                                          <p:spTgt spid="77"/>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25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75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250"/>
                                        <p:tgtEl>
                                          <p:spTgt spid="59"/>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1250"/>
                                        <p:tgtEl>
                                          <p:spTgt spid="60"/>
                                        </p:tgtEl>
                                      </p:cBhvr>
                                    </p:animEffect>
                                  </p:childTnLst>
                                </p:cTn>
                              </p:par>
                            </p:childTnLst>
                          </p:cTn>
                        </p:par>
                        <p:par>
                          <p:cTn id="41" fill="hold">
                            <p:stCondLst>
                              <p:cond delay="1800"/>
                            </p:stCondLst>
                            <p:childTnLst>
                              <p:par>
                                <p:cTn id="42" presetID="6" presetClass="entr" presetSubtype="16" fill="hold" grpId="0" nodeType="after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circle(in)">
                                      <p:cBhvr>
                                        <p:cTn id="44" dur="2000"/>
                                        <p:tgtEl>
                                          <p:spTgt spid="73"/>
                                        </p:tgtEl>
                                      </p:cBhvr>
                                    </p:animEffect>
                                  </p:childTnLst>
                                </p:cTn>
                              </p:par>
                              <p:par>
                                <p:cTn id="45" presetID="10" presetClass="entr" presetSubtype="0" fill="hold" grpId="0" nodeType="withEffect">
                                  <p:stCondLst>
                                    <p:cond delay="90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
                                        <p:tgtEl>
                                          <p:spTgt spid="82"/>
                                        </p:tgtEl>
                                      </p:cBhvr>
                                    </p:animEffect>
                                  </p:childTnLst>
                                </p:cTn>
                              </p:par>
                            </p:childTnLst>
                          </p:cTn>
                        </p:par>
                        <p:par>
                          <p:cTn id="48" fill="hold">
                            <p:stCondLst>
                              <p:cond delay="3800"/>
                            </p:stCondLst>
                            <p:childTnLst>
                              <p:par>
                                <p:cTn id="49" presetID="42" presetClass="entr" presetSubtype="0"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59" grpId="0" animBg="1"/>
      <p:bldP spid="60" grpId="0" animBg="1"/>
      <p:bldP spid="73" grpId="0"/>
      <p:bldP spid="75" grpId="0" animBg="1"/>
      <p:bldP spid="76" grpId="0" animBg="1"/>
      <p:bldP spid="77" grpId="0" animBg="1"/>
      <p:bldP spid="78" grpId="0" animBg="1"/>
      <p:bldP spid="80" grpId="0" animBg="1"/>
      <p:bldP spid="8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588841" y="444706"/>
            <a:ext cx="4382337"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Important Goals</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38" name="矩形 37">
            <a:extLst>
              <a:ext uri="{FF2B5EF4-FFF2-40B4-BE49-F238E27FC236}">
                <a16:creationId xmlns:a16="http://schemas.microsoft.com/office/drawing/2014/main" id="{C22A70DF-8D57-49F9-9CB6-FAA5843B9E5E}"/>
              </a:ext>
            </a:extLst>
          </p:cNvPr>
          <p:cNvSpPr/>
          <p:nvPr/>
        </p:nvSpPr>
        <p:spPr>
          <a:xfrm>
            <a:off x="588841" y="2803273"/>
            <a:ext cx="3144505" cy="707886"/>
          </a:xfrm>
          <a:prstGeom prst="rect">
            <a:avLst/>
          </a:prstGeom>
        </p:spPr>
        <p:txBody>
          <a:bodyPr wrap="square">
            <a:spAutoFit/>
          </a:bodyPr>
          <a:lstStyle/>
          <a:p>
            <a:pPr lvl="0" algn="ctr">
              <a:defRPr/>
            </a:pPr>
            <a:r>
              <a:rPr lang="en-AU" altLang="zh-CN" sz="2000" b="1" kern="0" dirty="0">
                <a:solidFill>
                  <a:srgbClr val="84FFFF"/>
                </a:solidFill>
                <a:cs typeface="+mn-ea"/>
              </a:rPr>
              <a:t>The rest of the system works just as well</a:t>
            </a:r>
            <a:endParaRPr lang="zh-CN" altLang="en-US" sz="2000" b="1" kern="0" dirty="0">
              <a:solidFill>
                <a:srgbClr val="84FFFF"/>
              </a:solidFill>
              <a:cs typeface="+mn-ea"/>
              <a:sym typeface="+mn-lt"/>
            </a:endParaRPr>
          </a:p>
        </p:txBody>
      </p:sp>
      <p:sp>
        <p:nvSpPr>
          <p:cNvPr id="43" name="矩形 42">
            <a:extLst>
              <a:ext uri="{FF2B5EF4-FFF2-40B4-BE49-F238E27FC236}">
                <a16:creationId xmlns:a16="http://schemas.microsoft.com/office/drawing/2014/main" id="{B9C01108-E216-4FD0-A946-78039CA994CE}"/>
              </a:ext>
            </a:extLst>
          </p:cNvPr>
          <p:cNvSpPr/>
          <p:nvPr/>
        </p:nvSpPr>
        <p:spPr>
          <a:xfrm>
            <a:off x="1320157" y="5507186"/>
            <a:ext cx="1681872"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Traceability</a:t>
            </a:r>
            <a:endParaRPr lang="zh-CN" altLang="en-US" sz="2000" b="1" kern="0" dirty="0">
              <a:solidFill>
                <a:srgbClr val="84FFFF"/>
              </a:solidFill>
              <a:cs typeface="+mn-ea"/>
              <a:sym typeface="+mn-lt"/>
            </a:endParaRPr>
          </a:p>
        </p:txBody>
      </p:sp>
      <p:grpSp>
        <p:nvGrpSpPr>
          <p:cNvPr id="45" name="组合 44">
            <a:extLst>
              <a:ext uri="{FF2B5EF4-FFF2-40B4-BE49-F238E27FC236}">
                <a16:creationId xmlns:a16="http://schemas.microsoft.com/office/drawing/2014/main" id="{9C8D7F35-6195-48FC-9DA5-BDBE2AFC1184}"/>
              </a:ext>
            </a:extLst>
          </p:cNvPr>
          <p:cNvGrpSpPr/>
          <p:nvPr/>
        </p:nvGrpSpPr>
        <p:grpSpPr>
          <a:xfrm>
            <a:off x="9492273" y="4285574"/>
            <a:ext cx="1080000" cy="1080000"/>
            <a:chOff x="9490068" y="4172110"/>
            <a:chExt cx="1089267" cy="1089267"/>
          </a:xfrm>
        </p:grpSpPr>
        <p:sp>
          <p:nvSpPr>
            <p:cNvPr id="46" name="椭圆 45">
              <a:extLst>
                <a:ext uri="{FF2B5EF4-FFF2-40B4-BE49-F238E27FC236}">
                  <a16:creationId xmlns:a16="http://schemas.microsoft.com/office/drawing/2014/main" id="{71699285-6254-4AF3-B63B-B1FF94EA2DC6}"/>
                </a:ext>
              </a:extLst>
            </p:cNvPr>
            <p:cNvSpPr/>
            <p:nvPr/>
          </p:nvSpPr>
          <p:spPr>
            <a:xfrm>
              <a:off x="9490068" y="4172110"/>
              <a:ext cx="1089267" cy="1089267"/>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7" name="01">
              <a:extLst>
                <a:ext uri="{FF2B5EF4-FFF2-40B4-BE49-F238E27FC236}">
                  <a16:creationId xmlns:a16="http://schemas.microsoft.com/office/drawing/2014/main" id="{4BB97E60-A0A2-45EA-80AF-72A86C9704DF}"/>
                </a:ext>
              </a:extLst>
            </p:cNvPr>
            <p:cNvSpPr>
              <a:spLocks noChangeAspect="1"/>
            </p:cNvSpPr>
            <p:nvPr/>
          </p:nvSpPr>
          <p:spPr bwMode="auto">
            <a:xfrm>
              <a:off x="9749693" y="4430847"/>
              <a:ext cx="570019" cy="571794"/>
            </a:xfrm>
            <a:custGeom>
              <a:avLst/>
              <a:gdLst>
                <a:gd name="T0" fmla="*/ 2147483646 w 634"/>
                <a:gd name="T1" fmla="*/ 2147483646 h 634"/>
                <a:gd name="T2" fmla="*/ 2147483646 w 634"/>
                <a:gd name="T3" fmla="*/ 2147483646 h 634"/>
                <a:gd name="T4" fmla="*/ 2147483646 w 634"/>
                <a:gd name="T5" fmla="*/ 2147483646 h 634"/>
                <a:gd name="T6" fmla="*/ 2147483646 w 634"/>
                <a:gd name="T7" fmla="*/ 2147483646 h 634"/>
                <a:gd name="T8" fmla="*/ 2147483646 w 634"/>
                <a:gd name="T9" fmla="*/ 2147483646 h 634"/>
                <a:gd name="T10" fmla="*/ 2147483646 w 634"/>
                <a:gd name="T11" fmla="*/ 2147483646 h 634"/>
                <a:gd name="T12" fmla="*/ 2147483646 w 634"/>
                <a:gd name="T13" fmla="*/ 2147483646 h 634"/>
                <a:gd name="T14" fmla="*/ 2147483646 w 634"/>
                <a:gd name="T15" fmla="*/ 2147483646 h 634"/>
                <a:gd name="T16" fmla="*/ 2147483646 w 634"/>
                <a:gd name="T17" fmla="*/ 2147483646 h 634"/>
                <a:gd name="T18" fmla="*/ 2147483646 w 634"/>
                <a:gd name="T19" fmla="*/ 2147483646 h 634"/>
                <a:gd name="T20" fmla="*/ 2147483646 w 634"/>
                <a:gd name="T21" fmla="*/ 2147483646 h 634"/>
                <a:gd name="T22" fmla="*/ 2147483646 w 634"/>
                <a:gd name="T23" fmla="*/ 2147483646 h 634"/>
                <a:gd name="T24" fmla="*/ 2147483646 w 634"/>
                <a:gd name="T25" fmla="*/ 2147483646 h 634"/>
                <a:gd name="T26" fmla="*/ 2147483646 w 634"/>
                <a:gd name="T27" fmla="*/ 2147483646 h 634"/>
                <a:gd name="T28" fmla="*/ 2147483646 w 634"/>
                <a:gd name="T29" fmla="*/ 2147483646 h 634"/>
                <a:gd name="T30" fmla="*/ 2147483646 w 634"/>
                <a:gd name="T31" fmla="*/ 2147483646 h 634"/>
                <a:gd name="T32" fmla="*/ 2147483646 w 634"/>
                <a:gd name="T33" fmla="*/ 2147483646 h 634"/>
                <a:gd name="T34" fmla="*/ 2147483646 w 634"/>
                <a:gd name="T35" fmla="*/ 2147483646 h 634"/>
                <a:gd name="T36" fmla="*/ 2147483646 w 634"/>
                <a:gd name="T37" fmla="*/ 2147483646 h 634"/>
                <a:gd name="T38" fmla="*/ 2147483646 w 634"/>
                <a:gd name="T39" fmla="*/ 2147483646 h 634"/>
                <a:gd name="T40" fmla="*/ 2147483646 w 634"/>
                <a:gd name="T41" fmla="*/ 2147483646 h 634"/>
                <a:gd name="T42" fmla="*/ 2147483646 w 634"/>
                <a:gd name="T43" fmla="*/ 2147483646 h 634"/>
                <a:gd name="T44" fmla="*/ 2147483646 w 634"/>
                <a:gd name="T45" fmla="*/ 2147483646 h 634"/>
                <a:gd name="T46" fmla="*/ 2147483646 w 634"/>
                <a:gd name="T47" fmla="*/ 2147483646 h 634"/>
                <a:gd name="T48" fmla="*/ 0 w 634"/>
                <a:gd name="T49" fmla="*/ 0 h 634"/>
                <a:gd name="T50" fmla="*/ 0 w 634"/>
                <a:gd name="T51" fmla="*/ 0 h 634"/>
                <a:gd name="T52" fmla="*/ 0 w 634"/>
                <a:gd name="T53" fmla="*/ 2147483646 h 634"/>
                <a:gd name="T54" fmla="*/ 2147483646 w 634"/>
                <a:gd name="T55" fmla="*/ 2147483646 h 634"/>
                <a:gd name="T56" fmla="*/ 2147483646 w 634"/>
                <a:gd name="T57" fmla="*/ 2147483646 h 634"/>
                <a:gd name="T58" fmla="*/ 2147483646 w 634"/>
                <a:gd name="T59" fmla="*/ 2147483646 h 634"/>
                <a:gd name="T60" fmla="*/ 2147483646 w 634"/>
                <a:gd name="T61" fmla="*/ 2147483646 h 634"/>
                <a:gd name="T62" fmla="*/ 2147483646 w 634"/>
                <a:gd name="T63" fmla="*/ 2147483646 h 634"/>
                <a:gd name="T64" fmla="*/ 2147483646 w 634"/>
                <a:gd name="T65" fmla="*/ 2147483646 h 634"/>
                <a:gd name="T66" fmla="*/ 2147483646 w 634"/>
                <a:gd name="T67" fmla="*/ 2147483646 h 634"/>
                <a:gd name="T68" fmla="*/ 2147483646 w 634"/>
                <a:gd name="T69" fmla="*/ 2147483646 h 634"/>
                <a:gd name="T70" fmla="*/ 2147483646 w 634"/>
                <a:gd name="T71" fmla="*/ 2147483646 h 634"/>
                <a:gd name="T72" fmla="*/ 2147483646 w 634"/>
                <a:gd name="T73" fmla="*/ 2147483646 h 634"/>
                <a:gd name="T74" fmla="*/ 2147483646 w 634"/>
                <a:gd name="T75" fmla="*/ 2147483646 h 634"/>
                <a:gd name="T76" fmla="*/ 2147483646 w 634"/>
                <a:gd name="T77" fmla="*/ 2147483646 h 634"/>
                <a:gd name="T78" fmla="*/ 2147483646 w 634"/>
                <a:gd name="T79" fmla="*/ 2147483646 h 634"/>
                <a:gd name="T80" fmla="*/ 2147483646 w 634"/>
                <a:gd name="T81" fmla="*/ 2147483646 h 634"/>
                <a:gd name="T82" fmla="*/ 2147483646 w 634"/>
                <a:gd name="T83" fmla="*/ 2147483646 h 634"/>
                <a:gd name="T84" fmla="*/ 2147483646 w 634"/>
                <a:gd name="T85" fmla="*/ 0 h 634"/>
                <a:gd name="T86" fmla="*/ 0 w 634"/>
                <a:gd name="T87" fmla="*/ 0 h 634"/>
                <a:gd name="T88" fmla="*/ 2147483646 w 634"/>
                <a:gd name="T89" fmla="*/ 2147483646 h 634"/>
                <a:gd name="T90" fmla="*/ 2147483646 w 634"/>
                <a:gd name="T91" fmla="*/ 2147483646 h 634"/>
                <a:gd name="T92" fmla="*/ 2147483646 w 634"/>
                <a:gd name="T93" fmla="*/ 2147483646 h 634"/>
                <a:gd name="T94" fmla="*/ 2147483646 w 634"/>
                <a:gd name="T95" fmla="*/ 2147483646 h 634"/>
                <a:gd name="T96" fmla="*/ 2147483646 w 634"/>
                <a:gd name="T97" fmla="*/ 2147483646 h 634"/>
                <a:gd name="T98" fmla="*/ 2147483646 w 634"/>
                <a:gd name="T99" fmla="*/ 2147483646 h 634"/>
                <a:gd name="T100" fmla="*/ 2147483646 w 634"/>
                <a:gd name="T101" fmla="*/ 2147483646 h 634"/>
                <a:gd name="T102" fmla="*/ 2147483646 w 634"/>
                <a:gd name="T103" fmla="*/ 2147483646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rgbClr val="84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48" name="矩形 47">
            <a:extLst>
              <a:ext uri="{FF2B5EF4-FFF2-40B4-BE49-F238E27FC236}">
                <a16:creationId xmlns:a16="http://schemas.microsoft.com/office/drawing/2014/main" id="{ACD4B8CC-C173-447B-B8BB-18AA37A870B9}"/>
              </a:ext>
            </a:extLst>
          </p:cNvPr>
          <p:cNvSpPr/>
          <p:nvPr/>
        </p:nvSpPr>
        <p:spPr>
          <a:xfrm>
            <a:off x="8806063" y="5491797"/>
            <a:ext cx="2419253"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Low resource use</a:t>
            </a:r>
            <a:endParaRPr lang="zh-CN" altLang="en-US" sz="2000" b="1" kern="0" dirty="0">
              <a:solidFill>
                <a:srgbClr val="84FFFF"/>
              </a:solidFill>
              <a:cs typeface="+mn-ea"/>
              <a:sym typeface="+mn-lt"/>
            </a:endParaRPr>
          </a:p>
        </p:txBody>
      </p:sp>
      <p:grpSp>
        <p:nvGrpSpPr>
          <p:cNvPr id="50" name="组合 49">
            <a:extLst>
              <a:ext uri="{FF2B5EF4-FFF2-40B4-BE49-F238E27FC236}">
                <a16:creationId xmlns:a16="http://schemas.microsoft.com/office/drawing/2014/main" id="{74FCE9DE-1559-4F34-BD30-DFD8C07860EB}"/>
              </a:ext>
            </a:extLst>
          </p:cNvPr>
          <p:cNvGrpSpPr/>
          <p:nvPr/>
        </p:nvGrpSpPr>
        <p:grpSpPr>
          <a:xfrm>
            <a:off x="9498145" y="1492426"/>
            <a:ext cx="1080000" cy="1080000"/>
            <a:chOff x="9468499" y="1515640"/>
            <a:chExt cx="1089267" cy="1089267"/>
          </a:xfrm>
        </p:grpSpPr>
        <p:sp>
          <p:nvSpPr>
            <p:cNvPr id="51" name="椭圆 50">
              <a:extLst>
                <a:ext uri="{FF2B5EF4-FFF2-40B4-BE49-F238E27FC236}">
                  <a16:creationId xmlns:a16="http://schemas.microsoft.com/office/drawing/2014/main" id="{158D40E9-D98F-4423-A048-951B90F98190}"/>
                </a:ext>
              </a:extLst>
            </p:cNvPr>
            <p:cNvSpPr/>
            <p:nvPr/>
          </p:nvSpPr>
          <p:spPr>
            <a:xfrm>
              <a:off x="9468499" y="1515640"/>
              <a:ext cx="1089267" cy="1089267"/>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2" name="02">
              <a:extLst>
                <a:ext uri="{FF2B5EF4-FFF2-40B4-BE49-F238E27FC236}">
                  <a16:creationId xmlns:a16="http://schemas.microsoft.com/office/drawing/2014/main" id="{54FC85AD-79E5-4D42-90DF-E55D11E8354B}"/>
                </a:ext>
              </a:extLst>
            </p:cNvPr>
            <p:cNvSpPr>
              <a:spLocks noChangeAspect="1"/>
            </p:cNvSpPr>
            <p:nvPr/>
          </p:nvSpPr>
          <p:spPr bwMode="auto">
            <a:xfrm>
              <a:off x="9759308" y="1774377"/>
              <a:ext cx="507650" cy="571794"/>
            </a:xfrm>
            <a:custGeom>
              <a:avLst/>
              <a:gdLst>
                <a:gd name="T0" fmla="*/ 2147483646 w 545"/>
                <a:gd name="T1" fmla="*/ 2147483646 h 619"/>
                <a:gd name="T2" fmla="*/ 2147483646 w 545"/>
                <a:gd name="T3" fmla="*/ 2147483646 h 619"/>
                <a:gd name="T4" fmla="*/ 2147483646 w 545"/>
                <a:gd name="T5" fmla="*/ 2147483646 h 619"/>
                <a:gd name="T6" fmla="*/ 2147483646 w 545"/>
                <a:gd name="T7" fmla="*/ 2147483646 h 619"/>
                <a:gd name="T8" fmla="*/ 2147483646 w 545"/>
                <a:gd name="T9" fmla="*/ 2147483646 h 619"/>
                <a:gd name="T10" fmla="*/ 2147483646 w 545"/>
                <a:gd name="T11" fmla="*/ 2147483646 h 619"/>
                <a:gd name="T12" fmla="*/ 2147483646 w 545"/>
                <a:gd name="T13" fmla="*/ 2147483646 h 619"/>
                <a:gd name="T14" fmla="*/ 2147483646 w 545"/>
                <a:gd name="T15" fmla="*/ 2147483646 h 619"/>
                <a:gd name="T16" fmla="*/ 2147483646 w 545"/>
                <a:gd name="T17" fmla="*/ 2147483646 h 619"/>
                <a:gd name="T18" fmla="*/ 2147483646 w 545"/>
                <a:gd name="T19" fmla="*/ 2147483646 h 619"/>
                <a:gd name="T20" fmla="*/ 2147483646 w 545"/>
                <a:gd name="T21" fmla="*/ 0 h 619"/>
                <a:gd name="T22" fmla="*/ 2147483646 w 545"/>
                <a:gd name="T23" fmla="*/ 2147483646 h 619"/>
                <a:gd name="T24" fmla="*/ 2147483646 w 545"/>
                <a:gd name="T25" fmla="*/ 2147483646 h 619"/>
                <a:gd name="T26" fmla="*/ 0 w 545"/>
                <a:gd name="T27" fmla="*/ 2147483646 h 619"/>
                <a:gd name="T28" fmla="*/ 2147483646 w 545"/>
                <a:gd name="T29" fmla="*/ 2147483646 h 619"/>
                <a:gd name="T30" fmla="*/ 2147483646 w 545"/>
                <a:gd name="T31" fmla="*/ 2147483646 h 619"/>
                <a:gd name="T32" fmla="*/ 2147483646 w 545"/>
                <a:gd name="T33" fmla="*/ 2147483646 h 619"/>
                <a:gd name="T34" fmla="*/ 2147483646 w 545"/>
                <a:gd name="T35" fmla="*/ 2147483646 h 619"/>
                <a:gd name="T36" fmla="*/ 2147483646 w 545"/>
                <a:gd name="T37" fmla="*/ 2147483646 h 619"/>
                <a:gd name="T38" fmla="*/ 2147483646 w 545"/>
                <a:gd name="T39" fmla="*/ 2147483646 h 619"/>
                <a:gd name="T40" fmla="*/ 2147483646 w 545"/>
                <a:gd name="T41" fmla="*/ 2147483646 h 619"/>
                <a:gd name="T42" fmla="*/ 2147483646 w 545"/>
                <a:gd name="T43" fmla="*/ 2147483646 h 619"/>
                <a:gd name="T44" fmla="*/ 2147483646 w 545"/>
                <a:gd name="T45" fmla="*/ 2147483646 h 619"/>
                <a:gd name="T46" fmla="*/ 2147483646 w 545"/>
                <a:gd name="T47" fmla="*/ 2147483646 h 619"/>
                <a:gd name="T48" fmla="*/ 2147483646 w 545"/>
                <a:gd name="T49" fmla="*/ 2147483646 h 619"/>
                <a:gd name="T50" fmla="*/ 2147483646 w 545"/>
                <a:gd name="T51" fmla="*/ 2147483646 h 619"/>
                <a:gd name="T52" fmla="*/ 2147483646 w 545"/>
                <a:gd name="T53" fmla="*/ 2147483646 h 619"/>
                <a:gd name="T54" fmla="*/ 2147483646 w 545"/>
                <a:gd name="T55" fmla="*/ 2147483646 h 619"/>
                <a:gd name="T56" fmla="*/ 2147483646 w 545"/>
                <a:gd name="T57" fmla="*/ 2147483646 h 619"/>
                <a:gd name="T58" fmla="*/ 2147483646 w 545"/>
                <a:gd name="T59" fmla="*/ 2147483646 h 619"/>
                <a:gd name="T60" fmla="*/ 2147483646 w 545"/>
                <a:gd name="T61" fmla="*/ 2147483646 h 619"/>
                <a:gd name="T62" fmla="*/ 2147483646 w 545"/>
                <a:gd name="T63" fmla="*/ 2147483646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rgbClr val="84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3" name="矩形 52">
            <a:extLst>
              <a:ext uri="{FF2B5EF4-FFF2-40B4-BE49-F238E27FC236}">
                <a16:creationId xmlns:a16="http://schemas.microsoft.com/office/drawing/2014/main" id="{94F97DB0-E919-4BB9-9777-8BE9A3414FE2}"/>
              </a:ext>
            </a:extLst>
          </p:cNvPr>
          <p:cNvSpPr/>
          <p:nvPr/>
        </p:nvSpPr>
        <p:spPr>
          <a:xfrm>
            <a:off x="8813277" y="2957161"/>
            <a:ext cx="2404826"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Adaptable inputs</a:t>
            </a:r>
            <a:endParaRPr lang="zh-CN" altLang="en-US" sz="2000" b="1" kern="0" dirty="0">
              <a:solidFill>
                <a:srgbClr val="84FFFF"/>
              </a:solidFill>
              <a:cs typeface="+mn-ea"/>
              <a:sym typeface="+mn-lt"/>
            </a:endParaRPr>
          </a:p>
        </p:txBody>
      </p:sp>
      <p:sp>
        <p:nvSpPr>
          <p:cNvPr id="32" name="TextBox 31"/>
          <p:cNvSpPr txBox="1"/>
          <p:nvPr/>
        </p:nvSpPr>
        <p:spPr>
          <a:xfrm>
            <a:off x="10560324" y="6652243"/>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rPr>
              <a:t>行业</a:t>
            </a:r>
            <a:r>
              <a:rPr kumimoji="0" lang="en-US" altLang="zh-CN" sz="100" b="0" i="0" u="none" strike="noStrike" kern="0" cap="none" spc="0" normalizeH="0" baseline="0" noProof="0" dirty="0">
                <a:ln>
                  <a:noFill/>
                </a:ln>
                <a:solidFill>
                  <a:prstClr val="black"/>
                </a:solidFill>
                <a:effectLst/>
                <a:uLnTx/>
                <a:uFillTx/>
              </a:rPr>
              <a:t>PPT</a:t>
            </a:r>
            <a:r>
              <a:rPr kumimoji="0" lang="zh-CN" altLang="en-US" sz="100" b="0" i="0" u="none" strike="noStrike" kern="0" cap="none" spc="0" normalizeH="0" baseline="0" noProof="0" dirty="0">
                <a:ln>
                  <a:noFill/>
                </a:ln>
                <a:solidFill>
                  <a:prstClr val="black"/>
                </a:solidFill>
                <a:effectLst/>
                <a:uLnTx/>
                <a:uFillTx/>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
        <p:nvSpPr>
          <p:cNvPr id="13" name="矩形 12">
            <a:extLst>
              <a:ext uri="{FF2B5EF4-FFF2-40B4-BE49-F238E27FC236}">
                <a16:creationId xmlns:a16="http://schemas.microsoft.com/office/drawing/2014/main" id="{1B5E53E0-6277-3284-9CE0-60BC44E28A12}"/>
              </a:ext>
            </a:extLst>
          </p:cNvPr>
          <p:cNvSpPr/>
          <p:nvPr/>
        </p:nvSpPr>
        <p:spPr>
          <a:xfrm>
            <a:off x="4278717" y="4625519"/>
            <a:ext cx="3635932" cy="461665"/>
          </a:xfrm>
          <a:prstGeom prst="rect">
            <a:avLst/>
          </a:prstGeom>
        </p:spPr>
        <p:txBody>
          <a:bodyPr wrap="none">
            <a:spAutoFit/>
          </a:bodyPr>
          <a:lstStyle/>
          <a:p>
            <a:pPr lvl="0" algn="ctr">
              <a:defRPr/>
            </a:pPr>
            <a:r>
              <a:rPr lang="en-AU" altLang="zh-CN" sz="2400" b="1" kern="0" dirty="0">
                <a:solidFill>
                  <a:srgbClr val="84FFFF"/>
                </a:solidFill>
                <a:cs typeface="+mn-ea"/>
                <a:sym typeface="+mn-lt"/>
              </a:rPr>
              <a:t>Accurate classification</a:t>
            </a:r>
            <a:endParaRPr lang="zh-CN" altLang="en-US" sz="2400" b="1" kern="0" dirty="0">
              <a:solidFill>
                <a:srgbClr val="84FFFF"/>
              </a:solidFill>
              <a:cs typeface="+mn-ea"/>
              <a:sym typeface="+mn-lt"/>
            </a:endParaRPr>
          </a:p>
        </p:txBody>
      </p:sp>
      <p:grpSp>
        <p:nvGrpSpPr>
          <p:cNvPr id="22" name="组合 21">
            <a:extLst>
              <a:ext uri="{FF2B5EF4-FFF2-40B4-BE49-F238E27FC236}">
                <a16:creationId xmlns:a16="http://schemas.microsoft.com/office/drawing/2014/main" id="{A8ECE4F3-17DB-90A1-F479-A3C14298C24C}"/>
              </a:ext>
            </a:extLst>
          </p:cNvPr>
          <p:cNvGrpSpPr/>
          <p:nvPr/>
        </p:nvGrpSpPr>
        <p:grpSpPr>
          <a:xfrm>
            <a:off x="4697024" y="1749592"/>
            <a:ext cx="2797952" cy="2815247"/>
            <a:chOff x="4191499" y="1547029"/>
            <a:chExt cx="3607571" cy="3659037"/>
          </a:xfrm>
        </p:grpSpPr>
        <p:pic>
          <p:nvPicPr>
            <p:cNvPr id="2" name="图片 1">
              <a:extLst>
                <a:ext uri="{FF2B5EF4-FFF2-40B4-BE49-F238E27FC236}">
                  <a16:creationId xmlns:a16="http://schemas.microsoft.com/office/drawing/2014/main" id="{0BD91319-EC49-4B91-B514-AD62C8B5A85D}"/>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4195470" y="1606066"/>
              <a:ext cx="3603600" cy="3600000"/>
            </a:xfrm>
            <a:prstGeom prst="rect">
              <a:avLst/>
            </a:prstGeom>
          </p:spPr>
        </p:pic>
        <p:sp>
          <p:nvSpPr>
            <p:cNvPr id="14" name="椭圆 13">
              <a:extLst>
                <a:ext uri="{FF2B5EF4-FFF2-40B4-BE49-F238E27FC236}">
                  <a16:creationId xmlns:a16="http://schemas.microsoft.com/office/drawing/2014/main" id="{46C1ABEF-18B6-2619-23D5-FB1234F40D37}"/>
                </a:ext>
              </a:extLst>
            </p:cNvPr>
            <p:cNvSpPr/>
            <p:nvPr/>
          </p:nvSpPr>
          <p:spPr>
            <a:xfrm>
              <a:off x="4191499" y="1547029"/>
              <a:ext cx="3600000" cy="3600000"/>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15" name="Freeform 9">
            <a:extLst>
              <a:ext uri="{FF2B5EF4-FFF2-40B4-BE49-F238E27FC236}">
                <a16:creationId xmlns:a16="http://schemas.microsoft.com/office/drawing/2014/main" id="{2941F39B-3B53-F64B-2443-B62B99649277}"/>
              </a:ext>
            </a:extLst>
          </p:cNvPr>
          <p:cNvSpPr>
            <a:spLocks noEditPoints="1"/>
          </p:cNvSpPr>
          <p:nvPr/>
        </p:nvSpPr>
        <p:spPr bwMode="auto">
          <a:xfrm>
            <a:off x="1613855" y="1492426"/>
            <a:ext cx="1080000" cy="1080000"/>
          </a:xfrm>
          <a:custGeom>
            <a:avLst/>
            <a:gdLst>
              <a:gd name="T0" fmla="*/ 0 w 3004"/>
              <a:gd name="T1" fmla="*/ 1502 h 3004"/>
              <a:gd name="T2" fmla="*/ 3004 w 3004"/>
              <a:gd name="T3" fmla="*/ 1502 h 3004"/>
              <a:gd name="T4" fmla="*/ 2253 w 3004"/>
              <a:gd name="T5" fmla="*/ 362 h 3004"/>
              <a:gd name="T6" fmla="*/ 2212 w 3004"/>
              <a:gd name="T7" fmla="*/ 826 h 3004"/>
              <a:gd name="T8" fmla="*/ 2109 w 3004"/>
              <a:gd name="T9" fmla="*/ 1167 h 3004"/>
              <a:gd name="T10" fmla="*/ 1454 w 3004"/>
              <a:gd name="T11" fmla="*/ 437 h 3004"/>
              <a:gd name="T12" fmla="*/ 2253 w 3004"/>
              <a:gd name="T13" fmla="*/ 362 h 3004"/>
              <a:gd name="T14" fmla="*/ 2362 w 3004"/>
              <a:gd name="T15" fmla="*/ 2007 h 3004"/>
              <a:gd name="T16" fmla="*/ 1707 w 3004"/>
              <a:gd name="T17" fmla="*/ 2041 h 3004"/>
              <a:gd name="T18" fmla="*/ 1966 w 3004"/>
              <a:gd name="T19" fmla="*/ 1707 h 3004"/>
              <a:gd name="T20" fmla="*/ 1727 w 3004"/>
              <a:gd name="T21" fmla="*/ 157 h 3004"/>
              <a:gd name="T22" fmla="*/ 1434 w 3004"/>
              <a:gd name="T23" fmla="*/ 143 h 3004"/>
              <a:gd name="T24" fmla="*/ 1871 w 3004"/>
              <a:gd name="T25" fmla="*/ 1604 h 3004"/>
              <a:gd name="T26" fmla="*/ 1502 w 3004"/>
              <a:gd name="T27" fmla="*/ 1843 h 3004"/>
              <a:gd name="T28" fmla="*/ 546 w 3004"/>
              <a:gd name="T29" fmla="*/ 1666 h 3004"/>
              <a:gd name="T30" fmla="*/ 887 w 3004"/>
              <a:gd name="T31" fmla="*/ 1031 h 3004"/>
              <a:gd name="T32" fmla="*/ 1079 w 3004"/>
              <a:gd name="T33" fmla="*/ 744 h 3004"/>
              <a:gd name="T34" fmla="*/ 1871 w 3004"/>
              <a:gd name="T35" fmla="*/ 1604 h 3004"/>
              <a:gd name="T36" fmla="*/ 137 w 3004"/>
              <a:gd name="T37" fmla="*/ 1529 h 3004"/>
              <a:gd name="T38" fmla="*/ 341 w 3004"/>
              <a:gd name="T39" fmla="*/ 2185 h 3004"/>
              <a:gd name="T40" fmla="*/ 430 w 3004"/>
              <a:gd name="T41" fmla="*/ 1584 h 3004"/>
              <a:gd name="T42" fmla="*/ 1304 w 3004"/>
              <a:gd name="T43" fmla="*/ 157 h 3004"/>
              <a:gd name="T44" fmla="*/ 990 w 3004"/>
              <a:gd name="T45" fmla="*/ 642 h 3004"/>
              <a:gd name="T46" fmla="*/ 683 w 3004"/>
              <a:gd name="T47" fmla="*/ 819 h 3004"/>
              <a:gd name="T48" fmla="*/ 430 w 3004"/>
              <a:gd name="T49" fmla="*/ 1584 h 3004"/>
              <a:gd name="T50" fmla="*/ 478 w 3004"/>
              <a:gd name="T51" fmla="*/ 2185 h 3004"/>
              <a:gd name="T52" fmla="*/ 1311 w 3004"/>
              <a:gd name="T53" fmla="*/ 2116 h 3004"/>
              <a:gd name="T54" fmla="*/ 512 w 3004"/>
              <a:gd name="T55" fmla="*/ 2437 h 3004"/>
              <a:gd name="T56" fmla="*/ 1502 w 3004"/>
              <a:gd name="T57" fmla="*/ 2867 h 3004"/>
              <a:gd name="T58" fmla="*/ 1406 w 3004"/>
              <a:gd name="T59" fmla="*/ 2225 h 3004"/>
              <a:gd name="T60" fmla="*/ 1666 w 3004"/>
              <a:gd name="T61" fmla="*/ 2171 h 3004"/>
              <a:gd name="T62" fmla="*/ 2546 w 3004"/>
              <a:gd name="T63" fmla="*/ 2109 h 3004"/>
              <a:gd name="T64" fmla="*/ 1502 w 3004"/>
              <a:gd name="T65" fmla="*/ 2867 h 3004"/>
              <a:gd name="T66" fmla="*/ 2041 w 3004"/>
              <a:gd name="T67" fmla="*/ 1591 h 3004"/>
              <a:gd name="T68" fmla="*/ 2253 w 3004"/>
              <a:gd name="T69" fmla="*/ 1229 h 3004"/>
              <a:gd name="T70" fmla="*/ 2342 w 3004"/>
              <a:gd name="T71" fmla="*/ 840 h 3004"/>
              <a:gd name="T72" fmla="*/ 2860 w 3004"/>
              <a:gd name="T73" fmla="*/ 1502 h 3004"/>
              <a:gd name="T74" fmla="*/ 2560 w 3004"/>
              <a:gd name="T75" fmla="*/ 1966 h 3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4" h="3004">
                <a:moveTo>
                  <a:pt x="1502" y="0"/>
                </a:moveTo>
                <a:cubicBezTo>
                  <a:pt x="669" y="0"/>
                  <a:pt x="0" y="669"/>
                  <a:pt x="0" y="1502"/>
                </a:cubicBezTo>
                <a:cubicBezTo>
                  <a:pt x="0" y="2335"/>
                  <a:pt x="669" y="3004"/>
                  <a:pt x="1502" y="3004"/>
                </a:cubicBezTo>
                <a:cubicBezTo>
                  <a:pt x="2335" y="3004"/>
                  <a:pt x="3004" y="2335"/>
                  <a:pt x="3004" y="1502"/>
                </a:cubicBezTo>
                <a:cubicBezTo>
                  <a:pt x="3004" y="669"/>
                  <a:pt x="2335" y="0"/>
                  <a:pt x="1502" y="0"/>
                </a:cubicBezTo>
                <a:close/>
                <a:moveTo>
                  <a:pt x="2253" y="362"/>
                </a:moveTo>
                <a:cubicBezTo>
                  <a:pt x="2253" y="375"/>
                  <a:pt x="2253" y="396"/>
                  <a:pt x="2253" y="410"/>
                </a:cubicBezTo>
                <a:cubicBezTo>
                  <a:pt x="2253" y="553"/>
                  <a:pt x="2239" y="689"/>
                  <a:pt x="2212" y="826"/>
                </a:cubicBezTo>
                <a:cubicBezTo>
                  <a:pt x="2116" y="847"/>
                  <a:pt x="2048" y="928"/>
                  <a:pt x="2048" y="1024"/>
                </a:cubicBezTo>
                <a:cubicBezTo>
                  <a:pt x="2048" y="1079"/>
                  <a:pt x="2068" y="1133"/>
                  <a:pt x="2109" y="1167"/>
                </a:cubicBezTo>
                <a:cubicBezTo>
                  <a:pt x="2062" y="1277"/>
                  <a:pt x="2014" y="1386"/>
                  <a:pt x="1946" y="1488"/>
                </a:cubicBezTo>
                <a:cubicBezTo>
                  <a:pt x="1693" y="1201"/>
                  <a:pt x="1516" y="840"/>
                  <a:pt x="1454" y="437"/>
                </a:cubicBezTo>
                <a:cubicBezTo>
                  <a:pt x="1611" y="341"/>
                  <a:pt x="1782" y="266"/>
                  <a:pt x="1959" y="218"/>
                </a:cubicBezTo>
                <a:cubicBezTo>
                  <a:pt x="2062" y="253"/>
                  <a:pt x="2164" y="300"/>
                  <a:pt x="2253" y="362"/>
                </a:cubicBezTo>
                <a:close/>
                <a:moveTo>
                  <a:pt x="1966" y="1707"/>
                </a:moveTo>
                <a:cubicBezTo>
                  <a:pt x="2089" y="1823"/>
                  <a:pt x="2219" y="1925"/>
                  <a:pt x="2362" y="2007"/>
                </a:cubicBezTo>
                <a:cubicBezTo>
                  <a:pt x="2219" y="2034"/>
                  <a:pt x="2068" y="2048"/>
                  <a:pt x="1911" y="2048"/>
                </a:cubicBezTo>
                <a:cubicBezTo>
                  <a:pt x="1843" y="2048"/>
                  <a:pt x="1775" y="2041"/>
                  <a:pt x="1707" y="2041"/>
                </a:cubicBezTo>
                <a:cubicBezTo>
                  <a:pt x="1707" y="2028"/>
                  <a:pt x="1707" y="2014"/>
                  <a:pt x="1700" y="2000"/>
                </a:cubicBezTo>
                <a:cubicBezTo>
                  <a:pt x="1795" y="1911"/>
                  <a:pt x="1884" y="1809"/>
                  <a:pt x="1966" y="1707"/>
                </a:cubicBezTo>
                <a:close/>
                <a:moveTo>
                  <a:pt x="1502" y="137"/>
                </a:moveTo>
                <a:cubicBezTo>
                  <a:pt x="1577" y="137"/>
                  <a:pt x="1652" y="143"/>
                  <a:pt x="1727" y="157"/>
                </a:cubicBezTo>
                <a:cubicBezTo>
                  <a:pt x="1632" y="198"/>
                  <a:pt x="1536" y="239"/>
                  <a:pt x="1440" y="287"/>
                </a:cubicBezTo>
                <a:cubicBezTo>
                  <a:pt x="1434" y="239"/>
                  <a:pt x="1434" y="191"/>
                  <a:pt x="1434" y="143"/>
                </a:cubicBezTo>
                <a:cubicBezTo>
                  <a:pt x="1454" y="137"/>
                  <a:pt x="1481" y="137"/>
                  <a:pt x="1502" y="137"/>
                </a:cubicBezTo>
                <a:close/>
                <a:moveTo>
                  <a:pt x="1871" y="1604"/>
                </a:moveTo>
                <a:cubicBezTo>
                  <a:pt x="1795" y="1707"/>
                  <a:pt x="1713" y="1795"/>
                  <a:pt x="1625" y="1884"/>
                </a:cubicBezTo>
                <a:cubicBezTo>
                  <a:pt x="1591" y="1857"/>
                  <a:pt x="1550" y="1843"/>
                  <a:pt x="1502" y="1843"/>
                </a:cubicBezTo>
                <a:cubicBezTo>
                  <a:pt x="1413" y="1843"/>
                  <a:pt x="1338" y="1898"/>
                  <a:pt x="1311" y="1980"/>
                </a:cubicBezTo>
                <a:cubicBezTo>
                  <a:pt x="1038" y="1911"/>
                  <a:pt x="778" y="1809"/>
                  <a:pt x="546" y="1666"/>
                </a:cubicBezTo>
                <a:cubicBezTo>
                  <a:pt x="608" y="1434"/>
                  <a:pt x="710" y="1215"/>
                  <a:pt x="840" y="1024"/>
                </a:cubicBezTo>
                <a:cubicBezTo>
                  <a:pt x="853" y="1024"/>
                  <a:pt x="867" y="1031"/>
                  <a:pt x="887" y="1031"/>
                </a:cubicBezTo>
                <a:cubicBezTo>
                  <a:pt x="1004" y="1031"/>
                  <a:pt x="1092" y="942"/>
                  <a:pt x="1092" y="826"/>
                </a:cubicBezTo>
                <a:cubicBezTo>
                  <a:pt x="1092" y="799"/>
                  <a:pt x="1085" y="771"/>
                  <a:pt x="1079" y="744"/>
                </a:cubicBezTo>
                <a:cubicBezTo>
                  <a:pt x="1161" y="662"/>
                  <a:pt x="1242" y="594"/>
                  <a:pt x="1331" y="526"/>
                </a:cubicBezTo>
                <a:cubicBezTo>
                  <a:pt x="1406" y="935"/>
                  <a:pt x="1597" y="1304"/>
                  <a:pt x="1871" y="1604"/>
                </a:cubicBezTo>
                <a:close/>
                <a:moveTo>
                  <a:pt x="341" y="2219"/>
                </a:moveTo>
                <a:cubicBezTo>
                  <a:pt x="218" y="2014"/>
                  <a:pt x="143" y="1782"/>
                  <a:pt x="137" y="1529"/>
                </a:cubicBezTo>
                <a:cubicBezTo>
                  <a:pt x="218" y="1597"/>
                  <a:pt x="300" y="1666"/>
                  <a:pt x="389" y="1720"/>
                </a:cubicBezTo>
                <a:cubicBezTo>
                  <a:pt x="362" y="1871"/>
                  <a:pt x="341" y="2028"/>
                  <a:pt x="341" y="2185"/>
                </a:cubicBezTo>
                <a:cubicBezTo>
                  <a:pt x="341" y="2198"/>
                  <a:pt x="341" y="2212"/>
                  <a:pt x="341" y="2219"/>
                </a:cubicBezTo>
                <a:close/>
                <a:moveTo>
                  <a:pt x="430" y="1584"/>
                </a:moveTo>
                <a:cubicBezTo>
                  <a:pt x="328" y="1516"/>
                  <a:pt x="239" y="1440"/>
                  <a:pt x="150" y="1359"/>
                </a:cubicBezTo>
                <a:cubicBezTo>
                  <a:pt x="218" y="744"/>
                  <a:pt x="696" y="253"/>
                  <a:pt x="1304" y="157"/>
                </a:cubicBezTo>
                <a:cubicBezTo>
                  <a:pt x="1304" y="232"/>
                  <a:pt x="1311" y="300"/>
                  <a:pt x="1318" y="375"/>
                </a:cubicBezTo>
                <a:cubicBezTo>
                  <a:pt x="1201" y="457"/>
                  <a:pt x="1092" y="546"/>
                  <a:pt x="990" y="642"/>
                </a:cubicBezTo>
                <a:cubicBezTo>
                  <a:pt x="956" y="621"/>
                  <a:pt x="922" y="614"/>
                  <a:pt x="887" y="614"/>
                </a:cubicBezTo>
                <a:cubicBezTo>
                  <a:pt x="771" y="614"/>
                  <a:pt x="683" y="703"/>
                  <a:pt x="683" y="819"/>
                </a:cubicBezTo>
                <a:cubicBezTo>
                  <a:pt x="683" y="867"/>
                  <a:pt x="703" y="908"/>
                  <a:pt x="730" y="949"/>
                </a:cubicBezTo>
                <a:cubicBezTo>
                  <a:pt x="594" y="1140"/>
                  <a:pt x="492" y="1352"/>
                  <a:pt x="430" y="1584"/>
                </a:cubicBezTo>
                <a:close/>
                <a:moveTo>
                  <a:pt x="492" y="2417"/>
                </a:moveTo>
                <a:cubicBezTo>
                  <a:pt x="485" y="2342"/>
                  <a:pt x="478" y="2266"/>
                  <a:pt x="478" y="2185"/>
                </a:cubicBezTo>
                <a:cubicBezTo>
                  <a:pt x="478" y="2055"/>
                  <a:pt x="492" y="1925"/>
                  <a:pt x="519" y="1802"/>
                </a:cubicBezTo>
                <a:cubicBezTo>
                  <a:pt x="765" y="1946"/>
                  <a:pt x="1031" y="2055"/>
                  <a:pt x="1311" y="2116"/>
                </a:cubicBezTo>
                <a:cubicBezTo>
                  <a:pt x="1311" y="2123"/>
                  <a:pt x="1311" y="2123"/>
                  <a:pt x="1318" y="2130"/>
                </a:cubicBezTo>
                <a:cubicBezTo>
                  <a:pt x="1079" y="2287"/>
                  <a:pt x="806" y="2389"/>
                  <a:pt x="512" y="2437"/>
                </a:cubicBezTo>
                <a:cubicBezTo>
                  <a:pt x="498" y="2430"/>
                  <a:pt x="498" y="2423"/>
                  <a:pt x="492" y="2417"/>
                </a:cubicBezTo>
                <a:close/>
                <a:moveTo>
                  <a:pt x="1502" y="2867"/>
                </a:moveTo>
                <a:cubicBezTo>
                  <a:pt x="1167" y="2867"/>
                  <a:pt x="867" y="2744"/>
                  <a:pt x="628" y="2546"/>
                </a:cubicBezTo>
                <a:cubicBezTo>
                  <a:pt x="915" y="2492"/>
                  <a:pt x="1174" y="2383"/>
                  <a:pt x="1406" y="2225"/>
                </a:cubicBezTo>
                <a:cubicBezTo>
                  <a:pt x="1434" y="2246"/>
                  <a:pt x="1468" y="2253"/>
                  <a:pt x="1502" y="2253"/>
                </a:cubicBezTo>
                <a:cubicBezTo>
                  <a:pt x="1570" y="2253"/>
                  <a:pt x="1625" y="2219"/>
                  <a:pt x="1666" y="2171"/>
                </a:cubicBezTo>
                <a:cubicBezTo>
                  <a:pt x="1748" y="2178"/>
                  <a:pt x="1830" y="2185"/>
                  <a:pt x="1911" y="2185"/>
                </a:cubicBezTo>
                <a:cubicBezTo>
                  <a:pt x="2130" y="2185"/>
                  <a:pt x="2342" y="2157"/>
                  <a:pt x="2546" y="2109"/>
                </a:cubicBezTo>
                <a:cubicBezTo>
                  <a:pt x="2594" y="2130"/>
                  <a:pt x="2642" y="2157"/>
                  <a:pt x="2690" y="2171"/>
                </a:cubicBezTo>
                <a:cubicBezTo>
                  <a:pt x="2458" y="2587"/>
                  <a:pt x="2014" y="2867"/>
                  <a:pt x="1502" y="2867"/>
                </a:cubicBezTo>
                <a:close/>
                <a:moveTo>
                  <a:pt x="2560" y="1966"/>
                </a:moveTo>
                <a:cubicBezTo>
                  <a:pt x="2369" y="1871"/>
                  <a:pt x="2191" y="1741"/>
                  <a:pt x="2041" y="1591"/>
                </a:cubicBezTo>
                <a:cubicBezTo>
                  <a:pt x="2116" y="1475"/>
                  <a:pt x="2178" y="1352"/>
                  <a:pt x="2232" y="1229"/>
                </a:cubicBezTo>
                <a:cubicBezTo>
                  <a:pt x="2239" y="1229"/>
                  <a:pt x="2246" y="1229"/>
                  <a:pt x="2253" y="1229"/>
                </a:cubicBezTo>
                <a:cubicBezTo>
                  <a:pt x="2369" y="1229"/>
                  <a:pt x="2458" y="1140"/>
                  <a:pt x="2458" y="1024"/>
                </a:cubicBezTo>
                <a:cubicBezTo>
                  <a:pt x="2458" y="942"/>
                  <a:pt x="2410" y="874"/>
                  <a:pt x="2342" y="840"/>
                </a:cubicBezTo>
                <a:cubicBezTo>
                  <a:pt x="2369" y="717"/>
                  <a:pt x="2383" y="594"/>
                  <a:pt x="2383" y="464"/>
                </a:cubicBezTo>
                <a:cubicBezTo>
                  <a:pt x="2676" y="717"/>
                  <a:pt x="2860" y="1085"/>
                  <a:pt x="2860" y="1502"/>
                </a:cubicBezTo>
                <a:cubicBezTo>
                  <a:pt x="2860" y="1638"/>
                  <a:pt x="2840" y="1761"/>
                  <a:pt x="2806" y="1884"/>
                </a:cubicBezTo>
                <a:cubicBezTo>
                  <a:pt x="2731" y="1918"/>
                  <a:pt x="2649" y="1946"/>
                  <a:pt x="2560" y="1966"/>
                </a:cubicBezTo>
                <a:close/>
              </a:path>
            </a:pathLst>
          </a:custGeom>
          <a:solidFill>
            <a:srgbClr val="84FFFF"/>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nvGrpSpPr>
          <p:cNvPr id="17" name="Group 16">
            <a:extLst>
              <a:ext uri="{FF2B5EF4-FFF2-40B4-BE49-F238E27FC236}">
                <a16:creationId xmlns:a16="http://schemas.microsoft.com/office/drawing/2014/main" id="{0749D8C9-8760-AD41-661B-047E00E45D70}"/>
              </a:ext>
            </a:extLst>
          </p:cNvPr>
          <p:cNvGrpSpPr>
            <a:grpSpLocks/>
          </p:cNvGrpSpPr>
          <p:nvPr/>
        </p:nvGrpSpPr>
        <p:grpSpPr bwMode="auto">
          <a:xfrm>
            <a:off x="1621093" y="4288313"/>
            <a:ext cx="1080000" cy="1080313"/>
            <a:chOff x="4686" y="2921"/>
            <a:chExt cx="275" cy="276"/>
          </a:xfrm>
          <a:solidFill>
            <a:srgbClr val="84FFFF"/>
          </a:solidFill>
          <a:effectLst/>
        </p:grpSpPr>
        <p:sp>
          <p:nvSpPr>
            <p:cNvPr id="18" name="Freeform 17">
              <a:extLst>
                <a:ext uri="{FF2B5EF4-FFF2-40B4-BE49-F238E27FC236}">
                  <a16:creationId xmlns:a16="http://schemas.microsoft.com/office/drawing/2014/main" id="{F495A6CE-86E2-EEEC-A074-5D220473FC75}"/>
                </a:ext>
              </a:extLst>
            </p:cNvPr>
            <p:cNvSpPr>
              <a:spLocks/>
            </p:cNvSpPr>
            <p:nvPr/>
          </p:nvSpPr>
          <p:spPr bwMode="auto">
            <a:xfrm>
              <a:off x="4686" y="2921"/>
              <a:ext cx="275" cy="276"/>
            </a:xfrm>
            <a:custGeom>
              <a:avLst/>
              <a:gdLst>
                <a:gd name="T0" fmla="*/ 2818 w 3125"/>
                <a:gd name="T1" fmla="*/ 920 h 3121"/>
                <a:gd name="T2" fmla="*/ 2393 w 3125"/>
                <a:gd name="T3" fmla="*/ 2707 h 3121"/>
                <a:gd name="T4" fmla="*/ 550 w 3125"/>
                <a:gd name="T5" fmla="*/ 2562 h 3121"/>
                <a:gd name="T6" fmla="*/ 415 w 3125"/>
                <a:gd name="T7" fmla="*/ 720 h 3121"/>
                <a:gd name="T8" fmla="*/ 2199 w 3125"/>
                <a:gd name="T9" fmla="*/ 300 h 3121"/>
                <a:gd name="T10" fmla="*/ 2056 w 3125"/>
                <a:gd name="T11" fmla="*/ 445 h 3121"/>
                <a:gd name="T12" fmla="*/ 1943 w 3125"/>
                <a:gd name="T13" fmla="*/ 472 h 3121"/>
                <a:gd name="T14" fmla="*/ 445 w 3125"/>
                <a:gd name="T15" fmla="*/ 1226 h 3121"/>
                <a:gd name="T16" fmla="*/ 1321 w 3125"/>
                <a:gd name="T17" fmla="*/ 2699 h 3121"/>
                <a:gd name="T18" fmla="*/ 2696 w 3125"/>
                <a:gd name="T19" fmla="*/ 1771 h 3121"/>
                <a:gd name="T20" fmla="*/ 2634 w 3125"/>
                <a:gd name="T21" fmla="*/ 1137 h 3121"/>
                <a:gd name="T22" fmla="*/ 2643 w 3125"/>
                <a:gd name="T23" fmla="*/ 1094 h 3121"/>
                <a:gd name="T24" fmla="*/ 2818 w 3125"/>
                <a:gd name="T25" fmla="*/ 920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5" h="3121">
                  <a:moveTo>
                    <a:pt x="2818" y="920"/>
                  </a:moveTo>
                  <a:cubicBezTo>
                    <a:pt x="3125" y="1524"/>
                    <a:pt x="2969" y="2284"/>
                    <a:pt x="2393" y="2707"/>
                  </a:cubicBezTo>
                  <a:cubicBezTo>
                    <a:pt x="1829" y="3121"/>
                    <a:pt x="1038" y="3058"/>
                    <a:pt x="550" y="2562"/>
                  </a:cubicBezTo>
                  <a:cubicBezTo>
                    <a:pt x="57" y="2062"/>
                    <a:pt x="0" y="1275"/>
                    <a:pt x="415" y="720"/>
                  </a:cubicBezTo>
                  <a:cubicBezTo>
                    <a:pt x="849" y="138"/>
                    <a:pt x="1611" y="0"/>
                    <a:pt x="2199" y="300"/>
                  </a:cubicBezTo>
                  <a:cubicBezTo>
                    <a:pt x="2150" y="348"/>
                    <a:pt x="2100" y="394"/>
                    <a:pt x="2056" y="445"/>
                  </a:cubicBezTo>
                  <a:cubicBezTo>
                    <a:pt x="2022" y="484"/>
                    <a:pt x="1993" y="490"/>
                    <a:pt x="1943" y="472"/>
                  </a:cubicBezTo>
                  <a:cubicBezTo>
                    <a:pt x="1317" y="249"/>
                    <a:pt x="640" y="591"/>
                    <a:pt x="445" y="1226"/>
                  </a:cubicBezTo>
                  <a:cubicBezTo>
                    <a:pt x="246" y="1876"/>
                    <a:pt x="655" y="2564"/>
                    <a:pt x="1321" y="2699"/>
                  </a:cubicBezTo>
                  <a:cubicBezTo>
                    <a:pt x="1962" y="2828"/>
                    <a:pt x="2577" y="2414"/>
                    <a:pt x="2696" y="1771"/>
                  </a:cubicBezTo>
                  <a:cubicBezTo>
                    <a:pt x="2737" y="1554"/>
                    <a:pt x="2714" y="1343"/>
                    <a:pt x="2634" y="1137"/>
                  </a:cubicBezTo>
                  <a:cubicBezTo>
                    <a:pt x="2627" y="1119"/>
                    <a:pt x="2628" y="1108"/>
                    <a:pt x="2643" y="1094"/>
                  </a:cubicBezTo>
                  <a:cubicBezTo>
                    <a:pt x="2701" y="1038"/>
                    <a:pt x="2758" y="979"/>
                    <a:pt x="2818" y="9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9" name="Freeform 18">
              <a:extLst>
                <a:ext uri="{FF2B5EF4-FFF2-40B4-BE49-F238E27FC236}">
                  <a16:creationId xmlns:a16="http://schemas.microsoft.com/office/drawing/2014/main" id="{44FDDA86-BB21-861E-70EB-FDF419F970E2}"/>
                </a:ext>
              </a:extLst>
            </p:cNvPr>
            <p:cNvSpPr>
              <a:spLocks/>
            </p:cNvSpPr>
            <p:nvPr/>
          </p:nvSpPr>
          <p:spPr bwMode="auto">
            <a:xfrm>
              <a:off x="4735" y="2973"/>
              <a:ext cx="174" cy="174"/>
            </a:xfrm>
            <a:custGeom>
              <a:avLst/>
              <a:gdLst>
                <a:gd name="T0" fmla="*/ 1444 w 1969"/>
                <a:gd name="T1" fmla="*/ 200 h 1968"/>
                <a:gd name="T2" fmla="*/ 1267 w 1969"/>
                <a:gd name="T3" fmla="*/ 377 h 1968"/>
                <a:gd name="T4" fmla="*/ 1233 w 1969"/>
                <a:gd name="T5" fmla="*/ 382 h 1968"/>
                <a:gd name="T6" fmla="*/ 660 w 1969"/>
                <a:gd name="T7" fmla="*/ 429 h 1968"/>
                <a:gd name="T8" fmla="*/ 353 w 1969"/>
                <a:gd name="T9" fmla="*/ 1043 h 1968"/>
                <a:gd name="T10" fmla="*/ 900 w 1969"/>
                <a:gd name="T11" fmla="*/ 1617 h 1968"/>
                <a:gd name="T12" fmla="*/ 1623 w 1969"/>
                <a:gd name="T13" fmla="*/ 1112 h 1968"/>
                <a:gd name="T14" fmla="*/ 1589 w 1969"/>
                <a:gd name="T15" fmla="*/ 736 h 1968"/>
                <a:gd name="T16" fmla="*/ 1590 w 1969"/>
                <a:gd name="T17" fmla="*/ 709 h 1968"/>
                <a:gd name="T18" fmla="*/ 1771 w 1969"/>
                <a:gd name="T19" fmla="*/ 528 h 1968"/>
                <a:gd name="T20" fmla="*/ 1573 w 1969"/>
                <a:gd name="T21" fmla="*/ 1670 h 1968"/>
                <a:gd name="T22" fmla="*/ 359 w 1969"/>
                <a:gd name="T23" fmla="*/ 1621 h 1968"/>
                <a:gd name="T24" fmla="*/ 296 w 1969"/>
                <a:gd name="T25" fmla="*/ 405 h 1968"/>
                <a:gd name="T26" fmla="*/ 1444 w 1969"/>
                <a:gd name="T27" fmla="*/ 20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9" h="1968">
                  <a:moveTo>
                    <a:pt x="1444" y="200"/>
                  </a:moveTo>
                  <a:cubicBezTo>
                    <a:pt x="1384" y="260"/>
                    <a:pt x="1324" y="318"/>
                    <a:pt x="1267" y="377"/>
                  </a:cubicBezTo>
                  <a:cubicBezTo>
                    <a:pt x="1255" y="390"/>
                    <a:pt x="1245" y="387"/>
                    <a:pt x="1233" y="382"/>
                  </a:cubicBezTo>
                  <a:cubicBezTo>
                    <a:pt x="1034" y="306"/>
                    <a:pt x="840" y="317"/>
                    <a:pt x="660" y="429"/>
                  </a:cubicBezTo>
                  <a:cubicBezTo>
                    <a:pt x="434" y="569"/>
                    <a:pt x="329" y="778"/>
                    <a:pt x="353" y="1043"/>
                  </a:cubicBezTo>
                  <a:cubicBezTo>
                    <a:pt x="381" y="1342"/>
                    <a:pt x="603" y="1571"/>
                    <a:pt x="900" y="1617"/>
                  </a:cubicBezTo>
                  <a:cubicBezTo>
                    <a:pt x="1231" y="1668"/>
                    <a:pt x="1556" y="1441"/>
                    <a:pt x="1623" y="1112"/>
                  </a:cubicBezTo>
                  <a:cubicBezTo>
                    <a:pt x="1648" y="983"/>
                    <a:pt x="1638" y="858"/>
                    <a:pt x="1589" y="736"/>
                  </a:cubicBezTo>
                  <a:cubicBezTo>
                    <a:pt x="1586" y="727"/>
                    <a:pt x="1579" y="719"/>
                    <a:pt x="1590" y="709"/>
                  </a:cubicBezTo>
                  <a:cubicBezTo>
                    <a:pt x="1651" y="649"/>
                    <a:pt x="1711" y="588"/>
                    <a:pt x="1771" y="528"/>
                  </a:cubicBezTo>
                  <a:cubicBezTo>
                    <a:pt x="1969" y="851"/>
                    <a:pt x="1943" y="1355"/>
                    <a:pt x="1573" y="1670"/>
                  </a:cubicBezTo>
                  <a:cubicBezTo>
                    <a:pt x="1222" y="1968"/>
                    <a:pt x="688" y="1947"/>
                    <a:pt x="359" y="1621"/>
                  </a:cubicBezTo>
                  <a:cubicBezTo>
                    <a:pt x="27" y="1292"/>
                    <a:pt x="0" y="760"/>
                    <a:pt x="296" y="405"/>
                  </a:cubicBezTo>
                  <a:cubicBezTo>
                    <a:pt x="608" y="30"/>
                    <a:pt x="1115" y="0"/>
                    <a:pt x="144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 name="Freeform 19">
              <a:extLst>
                <a:ext uri="{FF2B5EF4-FFF2-40B4-BE49-F238E27FC236}">
                  <a16:creationId xmlns:a16="http://schemas.microsoft.com/office/drawing/2014/main" id="{B1EDE0B2-DEB9-5530-DAD1-C9CFBBB151C6}"/>
                </a:ext>
              </a:extLst>
            </p:cNvPr>
            <p:cNvSpPr>
              <a:spLocks/>
            </p:cNvSpPr>
            <p:nvPr/>
          </p:nvSpPr>
          <p:spPr bwMode="auto">
            <a:xfrm>
              <a:off x="4818" y="2931"/>
              <a:ext cx="133" cy="132"/>
            </a:xfrm>
            <a:custGeom>
              <a:avLst/>
              <a:gdLst>
                <a:gd name="T0" fmla="*/ 1074 w 1505"/>
                <a:gd name="T1" fmla="*/ 0 h 1494"/>
                <a:gd name="T2" fmla="*/ 1088 w 1505"/>
                <a:gd name="T3" fmla="*/ 157 h 1494"/>
                <a:gd name="T4" fmla="*/ 1107 w 1505"/>
                <a:gd name="T5" fmla="*/ 370 h 1494"/>
                <a:gd name="T6" fmla="*/ 1138 w 1505"/>
                <a:gd name="T7" fmla="*/ 401 h 1494"/>
                <a:gd name="T8" fmla="*/ 1478 w 1505"/>
                <a:gd name="T9" fmla="*/ 431 h 1494"/>
                <a:gd name="T10" fmla="*/ 1505 w 1505"/>
                <a:gd name="T11" fmla="*/ 436 h 1494"/>
                <a:gd name="T12" fmla="*/ 1489 w 1505"/>
                <a:gd name="T13" fmla="*/ 455 h 1494"/>
                <a:gd name="T14" fmla="*/ 1073 w 1505"/>
                <a:gd name="T15" fmla="*/ 872 h 1494"/>
                <a:gd name="T16" fmla="*/ 1031 w 1505"/>
                <a:gd name="T17" fmla="*/ 888 h 1494"/>
                <a:gd name="T18" fmla="*/ 813 w 1505"/>
                <a:gd name="T19" fmla="*/ 867 h 1494"/>
                <a:gd name="T20" fmla="*/ 771 w 1505"/>
                <a:gd name="T21" fmla="*/ 882 h 1494"/>
                <a:gd name="T22" fmla="*/ 207 w 1505"/>
                <a:gd name="T23" fmla="*/ 1446 h 1494"/>
                <a:gd name="T24" fmla="*/ 95 w 1505"/>
                <a:gd name="T25" fmla="*/ 1480 h 1494"/>
                <a:gd name="T26" fmla="*/ 44 w 1505"/>
                <a:gd name="T27" fmla="*/ 1319 h 1494"/>
                <a:gd name="T28" fmla="*/ 68 w 1505"/>
                <a:gd name="T29" fmla="*/ 1294 h 1494"/>
                <a:gd name="T30" fmla="*/ 622 w 1505"/>
                <a:gd name="T31" fmla="*/ 740 h 1494"/>
                <a:gd name="T32" fmla="*/ 640 w 1505"/>
                <a:gd name="T33" fmla="*/ 691 h 1494"/>
                <a:gd name="T34" fmla="*/ 619 w 1505"/>
                <a:gd name="T35" fmla="*/ 470 h 1494"/>
                <a:gd name="T36" fmla="*/ 630 w 1505"/>
                <a:gd name="T37" fmla="*/ 440 h 1494"/>
                <a:gd name="T38" fmla="*/ 1065 w 1505"/>
                <a:gd name="T39" fmla="*/ 5 h 1494"/>
                <a:gd name="T40" fmla="*/ 1074 w 1505"/>
                <a:gd name="T41"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5" h="1494">
                  <a:moveTo>
                    <a:pt x="1074" y="0"/>
                  </a:moveTo>
                  <a:cubicBezTo>
                    <a:pt x="1079" y="54"/>
                    <a:pt x="1083" y="105"/>
                    <a:pt x="1088" y="157"/>
                  </a:cubicBezTo>
                  <a:cubicBezTo>
                    <a:pt x="1094" y="228"/>
                    <a:pt x="1102" y="299"/>
                    <a:pt x="1107" y="370"/>
                  </a:cubicBezTo>
                  <a:cubicBezTo>
                    <a:pt x="1108" y="392"/>
                    <a:pt x="1117" y="399"/>
                    <a:pt x="1138" y="401"/>
                  </a:cubicBezTo>
                  <a:cubicBezTo>
                    <a:pt x="1252" y="410"/>
                    <a:pt x="1365" y="420"/>
                    <a:pt x="1478" y="431"/>
                  </a:cubicBezTo>
                  <a:cubicBezTo>
                    <a:pt x="1487" y="432"/>
                    <a:pt x="1497" y="429"/>
                    <a:pt x="1505" y="436"/>
                  </a:cubicBezTo>
                  <a:cubicBezTo>
                    <a:pt x="1503" y="445"/>
                    <a:pt x="1495" y="449"/>
                    <a:pt x="1489" y="455"/>
                  </a:cubicBezTo>
                  <a:cubicBezTo>
                    <a:pt x="1351" y="594"/>
                    <a:pt x="1212" y="733"/>
                    <a:pt x="1073" y="872"/>
                  </a:cubicBezTo>
                  <a:cubicBezTo>
                    <a:pt x="1061" y="885"/>
                    <a:pt x="1049" y="889"/>
                    <a:pt x="1031" y="888"/>
                  </a:cubicBezTo>
                  <a:cubicBezTo>
                    <a:pt x="959" y="880"/>
                    <a:pt x="885" y="875"/>
                    <a:pt x="813" y="867"/>
                  </a:cubicBezTo>
                  <a:cubicBezTo>
                    <a:pt x="795" y="865"/>
                    <a:pt x="783" y="869"/>
                    <a:pt x="771" y="882"/>
                  </a:cubicBezTo>
                  <a:cubicBezTo>
                    <a:pt x="583" y="1070"/>
                    <a:pt x="395" y="1258"/>
                    <a:pt x="207" y="1446"/>
                  </a:cubicBezTo>
                  <a:cubicBezTo>
                    <a:pt x="175" y="1478"/>
                    <a:pt x="140" y="1494"/>
                    <a:pt x="95" y="1480"/>
                  </a:cubicBezTo>
                  <a:cubicBezTo>
                    <a:pt x="26" y="1459"/>
                    <a:pt x="0" y="1376"/>
                    <a:pt x="44" y="1319"/>
                  </a:cubicBezTo>
                  <a:cubicBezTo>
                    <a:pt x="51" y="1310"/>
                    <a:pt x="60" y="1302"/>
                    <a:pt x="68" y="1294"/>
                  </a:cubicBezTo>
                  <a:cubicBezTo>
                    <a:pt x="252" y="1109"/>
                    <a:pt x="437" y="924"/>
                    <a:pt x="622" y="740"/>
                  </a:cubicBezTo>
                  <a:cubicBezTo>
                    <a:pt x="637" y="726"/>
                    <a:pt x="642" y="713"/>
                    <a:pt x="640" y="691"/>
                  </a:cubicBezTo>
                  <a:cubicBezTo>
                    <a:pt x="631" y="618"/>
                    <a:pt x="626" y="543"/>
                    <a:pt x="619" y="470"/>
                  </a:cubicBezTo>
                  <a:cubicBezTo>
                    <a:pt x="618" y="458"/>
                    <a:pt x="621" y="449"/>
                    <a:pt x="630" y="440"/>
                  </a:cubicBezTo>
                  <a:cubicBezTo>
                    <a:pt x="775" y="295"/>
                    <a:pt x="920" y="150"/>
                    <a:pt x="1065" y="5"/>
                  </a:cubicBezTo>
                  <a:cubicBezTo>
                    <a:pt x="1066" y="4"/>
                    <a:pt x="1068" y="4"/>
                    <a:pt x="107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1" name="Freeform 20">
              <a:extLst>
                <a:ext uri="{FF2B5EF4-FFF2-40B4-BE49-F238E27FC236}">
                  <a16:creationId xmlns:a16="http://schemas.microsoft.com/office/drawing/2014/main" id="{03800806-136D-700C-203F-9E9E6B2F5ECC}"/>
                </a:ext>
              </a:extLst>
            </p:cNvPr>
            <p:cNvSpPr>
              <a:spLocks/>
            </p:cNvSpPr>
            <p:nvPr/>
          </p:nvSpPr>
          <p:spPr bwMode="auto">
            <a:xfrm>
              <a:off x="4786" y="3023"/>
              <a:ext cx="74" cy="74"/>
            </a:xfrm>
            <a:custGeom>
              <a:avLst/>
              <a:gdLst>
                <a:gd name="T0" fmla="*/ 801 w 839"/>
                <a:gd name="T1" fmla="*/ 368 h 842"/>
                <a:gd name="T2" fmla="*/ 616 w 839"/>
                <a:gd name="T3" fmla="*/ 752 h 842"/>
                <a:gd name="T4" fmla="*/ 141 w 839"/>
                <a:gd name="T5" fmla="*/ 684 h 842"/>
                <a:gd name="T6" fmla="*/ 95 w 839"/>
                <a:gd name="T7" fmla="*/ 211 h 842"/>
                <a:gd name="T8" fmla="*/ 474 w 839"/>
                <a:gd name="T9" fmla="*/ 40 h 842"/>
                <a:gd name="T10" fmla="*/ 329 w 839"/>
                <a:gd name="T11" fmla="*/ 183 h 842"/>
                <a:gd name="T12" fmla="*/ 401 w 839"/>
                <a:gd name="T13" fmla="*/ 557 h 842"/>
                <a:gd name="T14" fmla="*/ 659 w 839"/>
                <a:gd name="T15" fmla="*/ 509 h 842"/>
                <a:gd name="T16" fmla="*/ 781 w 839"/>
                <a:gd name="T17" fmla="*/ 387 h 842"/>
                <a:gd name="T18" fmla="*/ 801 w 839"/>
                <a:gd name="T19" fmla="*/ 368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9" h="842">
                  <a:moveTo>
                    <a:pt x="801" y="368"/>
                  </a:moveTo>
                  <a:cubicBezTo>
                    <a:pt x="839" y="492"/>
                    <a:pt x="751" y="674"/>
                    <a:pt x="616" y="752"/>
                  </a:cubicBezTo>
                  <a:cubicBezTo>
                    <a:pt x="461" y="842"/>
                    <a:pt x="265" y="814"/>
                    <a:pt x="141" y="684"/>
                  </a:cubicBezTo>
                  <a:cubicBezTo>
                    <a:pt x="19" y="557"/>
                    <a:pt x="0" y="359"/>
                    <a:pt x="95" y="211"/>
                  </a:cubicBezTo>
                  <a:cubicBezTo>
                    <a:pt x="176" y="83"/>
                    <a:pt x="358" y="0"/>
                    <a:pt x="474" y="40"/>
                  </a:cubicBezTo>
                  <a:cubicBezTo>
                    <a:pt x="424" y="88"/>
                    <a:pt x="375" y="134"/>
                    <a:pt x="329" y="183"/>
                  </a:cubicBezTo>
                  <a:cubicBezTo>
                    <a:pt x="216" y="302"/>
                    <a:pt x="253" y="492"/>
                    <a:pt x="401" y="557"/>
                  </a:cubicBezTo>
                  <a:cubicBezTo>
                    <a:pt x="490" y="596"/>
                    <a:pt x="588" y="578"/>
                    <a:pt x="659" y="509"/>
                  </a:cubicBezTo>
                  <a:cubicBezTo>
                    <a:pt x="700" y="468"/>
                    <a:pt x="740" y="428"/>
                    <a:pt x="781" y="387"/>
                  </a:cubicBezTo>
                  <a:cubicBezTo>
                    <a:pt x="787" y="381"/>
                    <a:pt x="794" y="375"/>
                    <a:pt x="801" y="3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Tree>
    <p:extLst>
      <p:ext uri="{BB962C8B-B14F-4D97-AF65-F5344CB8AC3E}">
        <p14:creationId xmlns:p14="http://schemas.microsoft.com/office/powerpoint/2010/main" val="131673853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 xmlns:a16="http://schemas.microsoft.com/office/drawing/2014/main" xmlns:a14="http://schemas.microsoft.com/office/drawing/2010/main">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150"/>
                            </p:stCondLst>
                            <p:childTnLst>
                              <p:par>
                                <p:cTn id="13" presetID="49" presetClass="entr" presetSubtype="0" decel="10000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 calcmode="lin" valueType="num">
                                      <p:cBhvr>
                                        <p:cTn id="17" dur="500" fill="hold"/>
                                        <p:tgtEl>
                                          <p:spTgt spid="22"/>
                                        </p:tgtEl>
                                        <p:attrNameLst>
                                          <p:attrName>style.rotation</p:attrName>
                                        </p:attrNameLst>
                                      </p:cBhvr>
                                      <p:tavLst>
                                        <p:tav tm="0">
                                          <p:val>
                                            <p:fltVal val="360"/>
                                          </p:val>
                                        </p:tav>
                                        <p:tav tm="100000">
                                          <p:val>
                                            <p:fltVal val="0"/>
                                          </p:val>
                                        </p:tav>
                                      </p:tavLst>
                                    </p:anim>
                                    <p:animEffect transition="in" filter="fade">
                                      <p:cBhvr>
                                        <p:cTn id="18" dur="500"/>
                                        <p:tgtEl>
                                          <p:spTgt spid="22"/>
                                        </p:tgtEl>
                                      </p:cBhvr>
                                    </p:animEffect>
                                  </p:childTnLst>
                                </p:cTn>
                              </p:par>
                              <p:par>
                                <p:cTn id="19" presetID="23" presetClass="entr" presetSubtype="288" decel="100000" fill="hold" grpId="0" nodeType="withEffect">
                                  <p:stCondLst>
                                    <p:cond delay="0"/>
                                  </p:stCondLst>
                                  <p:iterate type="lt">
                                    <p:tmPct val="15000"/>
                                  </p:iterate>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8/3*#ppt_w"/>
                                          </p:val>
                                        </p:tav>
                                        <p:tav tm="100000">
                                          <p:val>
                                            <p:strVal val="#ppt_w"/>
                                          </p:val>
                                        </p:tav>
                                      </p:tavLst>
                                    </p:anim>
                                    <p:anim calcmode="lin" valueType="num">
                                      <p:cBhvr>
                                        <p:cTn id="22" dur="500" fill="hold"/>
                                        <p:tgtEl>
                                          <p:spTgt spid="13"/>
                                        </p:tgtEl>
                                        <p:attrNameLst>
                                          <p:attrName>ppt_h</p:attrName>
                                        </p:attrNameLst>
                                      </p:cBhvr>
                                      <p:tavLst>
                                        <p:tav tm="0">
                                          <p:val>
                                            <p:strVal val="12/3*#ppt_h"/>
                                          </p:val>
                                        </p:tav>
                                        <p:tav tm="100000">
                                          <p:val>
                                            <p:strVal val="#ppt_h"/>
                                          </p:val>
                                        </p:tav>
                                      </p:tavLst>
                                    </p:anim>
                                  </p:childTnLst>
                                </p:cTn>
                              </p:par>
                            </p:childTnLst>
                          </p:cTn>
                        </p:par>
                        <p:par>
                          <p:cTn id="23" fill="hold">
                            <p:stCondLst>
                              <p:cond delay="4225"/>
                            </p:stCondLst>
                            <p:childTnLst>
                              <p:par>
                                <p:cTn id="24" presetID="49" presetClass="entr" presetSubtype="0" decel="10000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 calcmode="lin" valueType="num">
                                      <p:cBhvr>
                                        <p:cTn id="28" dur="500" fill="hold"/>
                                        <p:tgtEl>
                                          <p:spTgt spid="15"/>
                                        </p:tgtEl>
                                        <p:attrNameLst>
                                          <p:attrName>style.rotation</p:attrName>
                                        </p:attrNameLst>
                                      </p:cBhvr>
                                      <p:tavLst>
                                        <p:tav tm="0">
                                          <p:val>
                                            <p:fltVal val="360"/>
                                          </p:val>
                                        </p:tav>
                                        <p:tav tm="100000">
                                          <p:val>
                                            <p:fltVal val="0"/>
                                          </p:val>
                                        </p:tav>
                                      </p:tavLst>
                                    </p:anim>
                                    <p:animEffect transition="in" filter="fade">
                                      <p:cBhvr>
                                        <p:cTn id="29" dur="500"/>
                                        <p:tgtEl>
                                          <p:spTgt spid="15"/>
                                        </p:tgtEl>
                                      </p:cBhvr>
                                    </p:animEffect>
                                  </p:childTnLst>
                                </p:cTn>
                              </p:par>
                              <p:par>
                                <p:cTn id="30" presetID="23" presetClass="entr" presetSubtype="16" fill="hold" grpId="0" nodeType="withEffect">
                                  <p:stCondLst>
                                    <p:cond delay="0"/>
                                  </p:stCondLst>
                                  <p:iterate type="lt">
                                    <p:tmPct val="0"/>
                                  </p:iterate>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 calcmode="lin" valueType="num">
                                      <p:cBhvr>
                                        <p:cTn id="38" dur="500" fill="hold"/>
                                        <p:tgtEl>
                                          <p:spTgt spid="17"/>
                                        </p:tgtEl>
                                        <p:attrNameLst>
                                          <p:attrName>style.rotation</p:attrName>
                                        </p:attrNameLst>
                                      </p:cBhvr>
                                      <p:tavLst>
                                        <p:tav tm="0">
                                          <p:val>
                                            <p:fltVal val="360"/>
                                          </p:val>
                                        </p:tav>
                                        <p:tav tm="100000">
                                          <p:val>
                                            <p:fltVal val="0"/>
                                          </p:val>
                                        </p:tav>
                                      </p:tavLst>
                                    </p:anim>
                                    <p:animEffect transition="in" filter="fade">
                                      <p:cBhvr>
                                        <p:cTn id="39" dur="500"/>
                                        <p:tgtEl>
                                          <p:spTgt spid="17"/>
                                        </p:tgtEl>
                                      </p:cBhvr>
                                    </p:animEffect>
                                  </p:childTnLst>
                                </p:cTn>
                              </p:par>
                              <p:par>
                                <p:cTn id="40" presetID="23" presetClass="entr" presetSubtype="288" decel="100000" fill="hold" grpId="0" nodeType="withEffect">
                                  <p:stCondLst>
                                    <p:cond delay="0"/>
                                  </p:stCondLst>
                                  <p:iterate type="lt">
                                    <p:tmPct val="15000"/>
                                  </p:iterate>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strVal val="8/3*#ppt_w"/>
                                          </p:val>
                                        </p:tav>
                                        <p:tav tm="100000">
                                          <p:val>
                                            <p:strVal val="#ppt_w"/>
                                          </p:val>
                                        </p:tav>
                                      </p:tavLst>
                                    </p:anim>
                                    <p:anim calcmode="lin" valueType="num">
                                      <p:cBhvr>
                                        <p:cTn id="43" dur="500" fill="hold"/>
                                        <p:tgtEl>
                                          <p:spTgt spid="43"/>
                                        </p:tgtEl>
                                        <p:attrNameLst>
                                          <p:attrName>ppt_h</p:attrName>
                                        </p:attrNameLst>
                                      </p:cBhvr>
                                      <p:tavLst>
                                        <p:tav tm="0">
                                          <p:val>
                                            <p:strVal val="12/3*#ppt_h"/>
                                          </p:val>
                                        </p:tav>
                                        <p:tav tm="100000">
                                          <p:val>
                                            <p:strVal val="#ppt_h"/>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p:cTn id="46" dur="500" fill="hold"/>
                                        <p:tgtEl>
                                          <p:spTgt spid="45"/>
                                        </p:tgtEl>
                                        <p:attrNameLst>
                                          <p:attrName>ppt_w</p:attrName>
                                        </p:attrNameLst>
                                      </p:cBhvr>
                                      <p:tavLst>
                                        <p:tav tm="0">
                                          <p:val>
                                            <p:fltVal val="0"/>
                                          </p:val>
                                        </p:tav>
                                        <p:tav tm="100000">
                                          <p:val>
                                            <p:strVal val="#ppt_w"/>
                                          </p:val>
                                        </p:tav>
                                      </p:tavLst>
                                    </p:anim>
                                    <p:anim calcmode="lin" valueType="num">
                                      <p:cBhvr>
                                        <p:cTn id="47" dur="500" fill="hold"/>
                                        <p:tgtEl>
                                          <p:spTgt spid="45"/>
                                        </p:tgtEl>
                                        <p:attrNameLst>
                                          <p:attrName>ppt_h</p:attrName>
                                        </p:attrNameLst>
                                      </p:cBhvr>
                                      <p:tavLst>
                                        <p:tav tm="0">
                                          <p:val>
                                            <p:fltVal val="0"/>
                                          </p:val>
                                        </p:tav>
                                        <p:tav tm="100000">
                                          <p:val>
                                            <p:strVal val="#ppt_h"/>
                                          </p:val>
                                        </p:tav>
                                      </p:tavLst>
                                    </p:anim>
                                    <p:anim calcmode="lin" valueType="num">
                                      <p:cBhvr>
                                        <p:cTn id="48" dur="500" fill="hold"/>
                                        <p:tgtEl>
                                          <p:spTgt spid="45"/>
                                        </p:tgtEl>
                                        <p:attrNameLst>
                                          <p:attrName>style.rotation</p:attrName>
                                        </p:attrNameLst>
                                      </p:cBhvr>
                                      <p:tavLst>
                                        <p:tav tm="0">
                                          <p:val>
                                            <p:fltVal val="360"/>
                                          </p:val>
                                        </p:tav>
                                        <p:tav tm="100000">
                                          <p:val>
                                            <p:fltVal val="0"/>
                                          </p:val>
                                        </p:tav>
                                      </p:tavLst>
                                    </p:anim>
                                    <p:animEffect transition="in" filter="fade">
                                      <p:cBhvr>
                                        <p:cTn id="49" dur="500"/>
                                        <p:tgtEl>
                                          <p:spTgt spid="45"/>
                                        </p:tgtEl>
                                      </p:cBhvr>
                                    </p:animEffect>
                                  </p:childTnLst>
                                </p:cTn>
                              </p:par>
                              <p:par>
                                <p:cTn id="50" presetID="23" presetClass="entr" presetSubtype="288" decel="100000" fill="hold" grpId="0" nodeType="withEffect">
                                  <p:stCondLst>
                                    <p:cond delay="0"/>
                                  </p:stCondLst>
                                  <p:iterate type="lt">
                                    <p:tmPct val="15000"/>
                                  </p:iterate>
                                  <p:childTnLst>
                                    <p:set>
                                      <p:cBhvr>
                                        <p:cTn id="51" dur="1" fill="hold">
                                          <p:stCondLst>
                                            <p:cond delay="0"/>
                                          </p:stCondLst>
                                        </p:cTn>
                                        <p:tgtEl>
                                          <p:spTgt spid="53"/>
                                        </p:tgtEl>
                                        <p:attrNameLst>
                                          <p:attrName>style.visibility</p:attrName>
                                        </p:attrNameLst>
                                      </p:cBhvr>
                                      <p:to>
                                        <p:strVal val="visible"/>
                                      </p:to>
                                    </p:set>
                                    <p:anim calcmode="lin" valueType="num">
                                      <p:cBhvr>
                                        <p:cTn id="52" dur="500" fill="hold"/>
                                        <p:tgtEl>
                                          <p:spTgt spid="53"/>
                                        </p:tgtEl>
                                        <p:attrNameLst>
                                          <p:attrName>ppt_w</p:attrName>
                                        </p:attrNameLst>
                                      </p:cBhvr>
                                      <p:tavLst>
                                        <p:tav tm="0">
                                          <p:val>
                                            <p:strVal val="8/3*#ppt_w"/>
                                          </p:val>
                                        </p:tav>
                                        <p:tav tm="100000">
                                          <p:val>
                                            <p:strVal val="#ppt_w"/>
                                          </p:val>
                                        </p:tav>
                                      </p:tavLst>
                                    </p:anim>
                                    <p:anim calcmode="lin" valueType="num">
                                      <p:cBhvr>
                                        <p:cTn id="53" dur="500" fill="hold"/>
                                        <p:tgtEl>
                                          <p:spTgt spid="53"/>
                                        </p:tgtEl>
                                        <p:attrNameLst>
                                          <p:attrName>ppt_h</p:attrName>
                                        </p:attrNameLst>
                                      </p:cBhvr>
                                      <p:tavLst>
                                        <p:tav tm="0">
                                          <p:val>
                                            <p:strVal val="12/3*#ppt_h"/>
                                          </p:val>
                                        </p:tav>
                                        <p:tav tm="100000">
                                          <p:val>
                                            <p:strVal val="#ppt_h"/>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500" fill="hold"/>
                                        <p:tgtEl>
                                          <p:spTgt spid="50"/>
                                        </p:tgtEl>
                                        <p:attrNameLst>
                                          <p:attrName>ppt_w</p:attrName>
                                        </p:attrNameLst>
                                      </p:cBhvr>
                                      <p:tavLst>
                                        <p:tav tm="0">
                                          <p:val>
                                            <p:fltVal val="0"/>
                                          </p:val>
                                        </p:tav>
                                        <p:tav tm="100000">
                                          <p:val>
                                            <p:strVal val="#ppt_w"/>
                                          </p:val>
                                        </p:tav>
                                      </p:tavLst>
                                    </p:anim>
                                    <p:anim calcmode="lin" valueType="num">
                                      <p:cBhvr>
                                        <p:cTn id="57" dur="500" fill="hold"/>
                                        <p:tgtEl>
                                          <p:spTgt spid="50"/>
                                        </p:tgtEl>
                                        <p:attrNameLst>
                                          <p:attrName>ppt_h</p:attrName>
                                        </p:attrNameLst>
                                      </p:cBhvr>
                                      <p:tavLst>
                                        <p:tav tm="0">
                                          <p:val>
                                            <p:fltVal val="0"/>
                                          </p:val>
                                        </p:tav>
                                        <p:tav tm="100000">
                                          <p:val>
                                            <p:strVal val="#ppt_h"/>
                                          </p:val>
                                        </p:tav>
                                      </p:tavLst>
                                    </p:anim>
                                    <p:anim calcmode="lin" valueType="num">
                                      <p:cBhvr>
                                        <p:cTn id="58" dur="500" fill="hold"/>
                                        <p:tgtEl>
                                          <p:spTgt spid="50"/>
                                        </p:tgtEl>
                                        <p:attrNameLst>
                                          <p:attrName>style.rotation</p:attrName>
                                        </p:attrNameLst>
                                      </p:cBhvr>
                                      <p:tavLst>
                                        <p:tav tm="0">
                                          <p:val>
                                            <p:fltVal val="360"/>
                                          </p:val>
                                        </p:tav>
                                        <p:tav tm="100000">
                                          <p:val>
                                            <p:fltVal val="0"/>
                                          </p:val>
                                        </p:tav>
                                      </p:tavLst>
                                    </p:anim>
                                    <p:animEffect transition="in" filter="fade">
                                      <p:cBhvr>
                                        <p:cTn id="59" dur="500"/>
                                        <p:tgtEl>
                                          <p:spTgt spid="50"/>
                                        </p:tgtEl>
                                      </p:cBhvr>
                                    </p:animEffect>
                                  </p:childTnLst>
                                </p:cTn>
                              </p:par>
                              <p:par>
                                <p:cTn id="60" presetID="23" presetClass="entr" presetSubtype="288" decel="100000" fill="hold" grpId="0" nodeType="withEffect">
                                  <p:stCondLst>
                                    <p:cond delay="0"/>
                                  </p:stCondLst>
                                  <p:iterate type="lt">
                                    <p:tmPct val="15000"/>
                                  </p:iterate>
                                  <p:childTnLst>
                                    <p:set>
                                      <p:cBhvr>
                                        <p:cTn id="61" dur="1" fill="hold">
                                          <p:stCondLst>
                                            <p:cond delay="0"/>
                                          </p:stCondLst>
                                        </p:cTn>
                                        <p:tgtEl>
                                          <p:spTgt spid="48"/>
                                        </p:tgtEl>
                                        <p:attrNameLst>
                                          <p:attrName>style.visibility</p:attrName>
                                        </p:attrNameLst>
                                      </p:cBhvr>
                                      <p:to>
                                        <p:strVal val="visible"/>
                                      </p:to>
                                    </p:set>
                                    <p:anim calcmode="lin" valueType="num">
                                      <p:cBhvr>
                                        <p:cTn id="62" dur="500" fill="hold"/>
                                        <p:tgtEl>
                                          <p:spTgt spid="48"/>
                                        </p:tgtEl>
                                        <p:attrNameLst>
                                          <p:attrName>ppt_w</p:attrName>
                                        </p:attrNameLst>
                                      </p:cBhvr>
                                      <p:tavLst>
                                        <p:tav tm="0">
                                          <p:val>
                                            <p:strVal val="8/3*#ppt_w"/>
                                          </p:val>
                                        </p:tav>
                                        <p:tav tm="100000">
                                          <p:val>
                                            <p:strVal val="#ppt_w"/>
                                          </p:val>
                                        </p:tav>
                                      </p:tavLst>
                                    </p:anim>
                                    <p:anim calcmode="lin" valueType="num">
                                      <p:cBhvr>
                                        <p:cTn id="63" dur="500" fill="hold"/>
                                        <p:tgtEl>
                                          <p:spTgt spid="48"/>
                                        </p:tgtEl>
                                        <p:attrNameLst>
                                          <p:attrName>ppt_h</p:attrName>
                                        </p:attrNameLst>
                                      </p:cBhvr>
                                      <p:tavLst>
                                        <p:tav tm="0">
                                          <p:val>
                                            <p:strVal val="1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8" grpId="0"/>
      <p:bldP spid="43" grpId="0"/>
      <p:bldP spid="48" grpId="0"/>
      <p:bldP spid="53" grpId="0"/>
      <p:bldP spid="13"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a:extLst>
              <a:ext uri="{FF2B5EF4-FFF2-40B4-BE49-F238E27FC236}">
                <a16:creationId xmlns:a16="http://schemas.microsoft.com/office/drawing/2014/main" id="{AE5C33B7-8147-43A0-A245-6834682F2E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4893" y="56713"/>
            <a:ext cx="869970" cy="1499038"/>
          </a:xfrm>
          <a:prstGeom prst="rect">
            <a:avLst/>
          </a:prstGeom>
        </p:spPr>
      </p:pic>
      <p:sp>
        <p:nvSpPr>
          <p:cNvPr id="3" name="矩形 2">
            <a:extLst>
              <a:ext uri="{FF2B5EF4-FFF2-40B4-BE49-F238E27FC236}">
                <a16:creationId xmlns:a16="http://schemas.microsoft.com/office/drawing/2014/main" id="{C42BDF54-AB88-4FEB-B424-B044CB7E6C71}"/>
              </a:ext>
            </a:extLst>
          </p:cNvPr>
          <p:cNvSpPr/>
          <p:nvPr/>
        </p:nvSpPr>
        <p:spPr>
          <a:xfrm>
            <a:off x="1154862" y="428344"/>
            <a:ext cx="4680673" cy="5847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Privacy Problem</a:t>
            </a:r>
            <a:endParaRPr kumimoji="0" lang="zh-CN" altLang="en-US" sz="3200" b="1" i="0" u="none" strike="noStrike" kern="0" cap="none" spc="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
        <p:nvSpPr>
          <p:cNvPr id="47" name="矩形 46">
            <a:extLst>
              <a:ext uri="{FF2B5EF4-FFF2-40B4-BE49-F238E27FC236}">
                <a16:creationId xmlns:a16="http://schemas.microsoft.com/office/drawing/2014/main" id="{008D6804-5282-4322-8325-6A272AF566FC}"/>
              </a:ext>
            </a:extLst>
          </p:cNvPr>
          <p:cNvSpPr/>
          <p:nvPr/>
        </p:nvSpPr>
        <p:spPr>
          <a:xfrm>
            <a:off x="6854159" y="2738929"/>
            <a:ext cx="4918691" cy="961225"/>
          </a:xfrm>
          <a:prstGeom prst="rect">
            <a:avLst/>
          </a:prstGeom>
        </p:spPr>
        <p:txBody>
          <a:bodyPr wrap="square">
            <a:spAutoFit/>
          </a:bodyPr>
          <a:lstStyle/>
          <a:p>
            <a:pPr>
              <a:lnSpc>
                <a:spcPct val="150000"/>
              </a:lnSpc>
            </a:pPr>
            <a:r>
              <a:rPr lang="en-AU" altLang="zh-CN" sz="2000" dirty="0">
                <a:solidFill>
                  <a:schemeClr val="bg1"/>
                </a:solidFill>
              </a:rPr>
              <a:t>How would you feel </a:t>
            </a:r>
          </a:p>
          <a:p>
            <a:pPr>
              <a:lnSpc>
                <a:spcPct val="150000"/>
              </a:lnSpc>
            </a:pPr>
            <a:r>
              <a:rPr lang="en-AU" altLang="zh-CN" sz="2000" dirty="0">
                <a:solidFill>
                  <a:schemeClr val="bg1"/>
                </a:solidFill>
              </a:rPr>
              <a:t>if a private conversation was recorded </a:t>
            </a:r>
          </a:p>
        </p:txBody>
      </p:sp>
      <p:pic>
        <p:nvPicPr>
          <p:cNvPr id="2050" name="Picture 2">
            <a:extLst>
              <a:ext uri="{FF2B5EF4-FFF2-40B4-BE49-F238E27FC236}">
                <a16:creationId xmlns:a16="http://schemas.microsoft.com/office/drawing/2014/main" id="{A6278DF2-1116-B86B-29D2-369799CC1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12" y="1384749"/>
            <a:ext cx="6196469" cy="4647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240036B-2BBA-7B06-E8F9-1C2AB6BCA704}"/>
              </a:ext>
            </a:extLst>
          </p:cNvPr>
          <p:cNvSpPr/>
          <p:nvPr/>
        </p:nvSpPr>
        <p:spPr>
          <a:xfrm>
            <a:off x="6854159" y="3708425"/>
            <a:ext cx="4918691" cy="581057"/>
          </a:xfrm>
          <a:prstGeom prst="rect">
            <a:avLst/>
          </a:prstGeom>
        </p:spPr>
        <p:txBody>
          <a:bodyPr wrap="square">
            <a:spAutoFit/>
          </a:bodyPr>
          <a:lstStyle/>
          <a:p>
            <a:pPr>
              <a:lnSpc>
                <a:spcPct val="150000"/>
              </a:lnSpc>
            </a:pPr>
            <a:r>
              <a:rPr lang="en-AU" altLang="zh-CN" sz="2400" b="1" dirty="0">
                <a:solidFill>
                  <a:srgbClr val="84FFFF"/>
                </a:solidFill>
              </a:rPr>
              <a:t>without your consent?</a:t>
            </a:r>
          </a:p>
        </p:txBody>
      </p:sp>
    </p:spTree>
    <p:extLst>
      <p:ext uri="{BB962C8B-B14F-4D97-AF65-F5344CB8AC3E}">
        <p14:creationId xmlns:p14="http://schemas.microsoft.com/office/powerpoint/2010/main" val="360900437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 xmlns:a16="http://schemas.microsoft.com/office/drawing/2014/main" xmlns:a14="http://schemas.microsoft.com/office/drawing/2010/main" xmlns:c="http://schemas.openxmlformats.org/drawingml/2006/chart">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300"/>
                            </p:stCondLst>
                            <p:childTnLst>
                              <p:par>
                                <p:cTn id="17" presetID="42"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par>
                                <p:cTn id="22" presetID="18" presetClass="entr" presetSubtype="12"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strips(downLeft)">
                                      <p:cBhvr>
                                        <p:cTn id="24" dur="500"/>
                                        <p:tgtEl>
                                          <p:spTgt spid="47"/>
                                        </p:tgtEl>
                                      </p:cBhvr>
                                    </p:animEffect>
                                  </p:childTnLst>
                                </p:cTn>
                              </p:par>
                            </p:childTnLst>
                          </p:cTn>
                        </p:par>
                        <p:par>
                          <p:cTn id="25" fill="hold">
                            <p:stCondLst>
                              <p:cond delay="3300"/>
                            </p:stCondLst>
                            <p:childTnLst>
                              <p:par>
                                <p:cTn id="26" presetID="23" presetClass="entr" presetSubtype="16"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104149" y="397204"/>
            <a:ext cx="10502528" cy="584775"/>
          </a:xfrm>
          <a:prstGeom prst="rect">
            <a:avLst/>
          </a:prstGeom>
        </p:spPr>
        <p:txBody>
          <a:bodyPr wrap="square" anchor="ctr">
            <a:spAutoFit/>
          </a:bodyPr>
          <a:lstStyle/>
          <a:p>
            <a:pPr lvl="0" algn="ctr">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Contexts : Environmental Sound Identification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63" name="椭圆 62">
            <a:extLst>
              <a:ext uri="{FF2B5EF4-FFF2-40B4-BE49-F238E27FC236}">
                <a16:creationId xmlns:a16="http://schemas.microsoft.com/office/drawing/2014/main" id="{90C3AA76-DABD-4370-90C5-5EC7B0971D21}"/>
              </a:ext>
            </a:extLst>
          </p:cNvPr>
          <p:cNvSpPr/>
          <p:nvPr/>
        </p:nvSpPr>
        <p:spPr>
          <a:xfrm rot="16200000">
            <a:off x="794516" y="5347008"/>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文本框 74">
            <a:extLst>
              <a:ext uri="{FF2B5EF4-FFF2-40B4-BE49-F238E27FC236}">
                <a16:creationId xmlns:a16="http://schemas.microsoft.com/office/drawing/2014/main" id="{C932BA0A-3E54-43E9-8E65-7376D4784A68}"/>
              </a:ext>
            </a:extLst>
          </p:cNvPr>
          <p:cNvSpPr txBox="1"/>
          <p:nvPr/>
        </p:nvSpPr>
        <p:spPr>
          <a:xfrm>
            <a:off x="991652" y="5717256"/>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3175">
                  <a:noFill/>
                </a:ln>
                <a:solidFill>
                  <a:srgbClr val="84FFFF"/>
                </a:solidFill>
                <a:effectLst>
                  <a:outerShdw blurRad="50800" dist="38100" dir="18900000" algn="bl" rotWithShape="0">
                    <a:prstClr val="black">
                      <a:alpha val="40000"/>
                    </a:prstClr>
                  </a:outerShdw>
                </a:effectLst>
                <a:uLnTx/>
                <a:uFillTx/>
                <a:cs typeface="+mn-ea"/>
                <a:sym typeface="+mn-lt"/>
              </a:rPr>
              <a:t>For Industrial Noise Management</a:t>
            </a:r>
            <a:endParaRPr kumimoji="0" lang="zh-CN" altLang="en-US" sz="1600" b="0" i="0" u="none" strike="noStrike" kern="0" cap="none" spc="0" normalizeH="0" baseline="0" noProof="0" dirty="0">
              <a:ln w="3175">
                <a:noFill/>
              </a:ln>
              <a:solidFill>
                <a:schemeClr val="bg1">
                  <a:lumMod val="95000"/>
                </a:schemeClr>
              </a:solidFill>
              <a:effectLst>
                <a:outerShdw blurRad="50800" dist="38100" dir="18900000" algn="bl" rotWithShape="0">
                  <a:prstClr val="black">
                    <a:alpha val="40000"/>
                  </a:prstClr>
                </a:outerShdw>
              </a:effectLst>
              <a:uLnTx/>
              <a:uFillTx/>
              <a:cs typeface="+mn-ea"/>
              <a:sym typeface="+mn-lt"/>
            </a:endParaRPr>
          </a:p>
        </p:txBody>
      </p:sp>
      <p:pic>
        <p:nvPicPr>
          <p:cNvPr id="1026" name="Picture 2">
            <a:extLst>
              <a:ext uri="{FF2B5EF4-FFF2-40B4-BE49-F238E27FC236}">
                <a16:creationId xmlns:a16="http://schemas.microsoft.com/office/drawing/2014/main" id="{C0CBBDAA-A73A-3214-FCAF-4FB88EF47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6" y="1529079"/>
            <a:ext cx="4826924" cy="3620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0D5E030-B89C-F5E6-BB0A-5F0B18F6E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413" y="1529079"/>
            <a:ext cx="4844935" cy="362019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FCA20321-4DCC-E1B5-87D6-EB4D3FD5F531}"/>
              </a:ext>
            </a:extLst>
          </p:cNvPr>
          <p:cNvSpPr/>
          <p:nvPr/>
        </p:nvSpPr>
        <p:spPr>
          <a:xfrm rot="16200000">
            <a:off x="6549804" y="5326124"/>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D474B60-3A1B-7EC9-EED3-40705697A592}"/>
              </a:ext>
            </a:extLst>
          </p:cNvPr>
          <p:cNvSpPr txBox="1"/>
          <p:nvPr/>
        </p:nvSpPr>
        <p:spPr>
          <a:xfrm>
            <a:off x="6746940" y="5696372"/>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84FFFF"/>
                </a:solidFill>
                <a:effectLst/>
                <a:uLnTx/>
                <a:uFillTx/>
                <a:cs typeface="+mn-ea"/>
                <a:sym typeface="+mn-lt"/>
              </a:rPr>
              <a:t>For Environmental Management</a:t>
            </a:r>
            <a:endParaRPr kumimoji="0" lang="zh-CN" altLang="en-US" sz="1600" b="0" i="0" u="none" strike="noStrike" kern="0" cap="none" spc="0" normalizeH="0" baseline="0" noProof="0" dirty="0">
              <a:ln>
                <a:noFill/>
              </a:ln>
              <a:solidFill>
                <a:schemeClr val="bg1">
                  <a:lumMod val="95000"/>
                </a:schemeClr>
              </a:solidFill>
              <a:effectLst/>
              <a:uLnTx/>
              <a:uFillTx/>
              <a:cs typeface="+mn-ea"/>
              <a:sym typeface="+mn-lt"/>
            </a:endParaRPr>
          </a:p>
        </p:txBody>
      </p:sp>
      <p:pic>
        <p:nvPicPr>
          <p:cNvPr id="7" name="2">
            <a:extLst>
              <a:ext uri="{FF2B5EF4-FFF2-40B4-BE49-F238E27FC236}">
                <a16:creationId xmlns:a16="http://schemas.microsoft.com/office/drawing/2014/main" id="{2F8F06EB-BE22-EFC8-5EA7-D72101077A2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Tree>
    <p:extLst>
      <p:ext uri="{BB962C8B-B14F-4D97-AF65-F5344CB8AC3E}">
        <p14:creationId xmlns:p14="http://schemas.microsoft.com/office/powerpoint/2010/main" val="705523535"/>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xmlns:a16="http://schemas.microsoft.com/office/drawing/2014/main" xmlns:a14="http://schemas.microsoft.com/office/drawing/2010/main" xmlns:c="http://schemas.openxmlformats.org/drawingml/2006/chart">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3150"/>
                            </p:stCondLst>
                            <p:childTnLst>
                              <p:par>
                                <p:cTn id="17" presetID="42"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anim calcmode="lin" valueType="num">
                                      <p:cBhvr>
                                        <p:cTn id="20" dur="500" fill="hold"/>
                                        <p:tgtEl>
                                          <p:spTgt spid="1026"/>
                                        </p:tgtEl>
                                        <p:attrNameLst>
                                          <p:attrName>ppt_x</p:attrName>
                                        </p:attrNameLst>
                                      </p:cBhvr>
                                      <p:tavLst>
                                        <p:tav tm="0">
                                          <p:val>
                                            <p:strVal val="#ppt_x"/>
                                          </p:val>
                                        </p:tav>
                                        <p:tav tm="100000">
                                          <p:val>
                                            <p:strVal val="#ppt_x"/>
                                          </p:val>
                                        </p:tav>
                                      </p:tavLst>
                                    </p:anim>
                                    <p:anim calcmode="lin" valueType="num">
                                      <p:cBhvr>
                                        <p:cTn id="21" dur="500" fill="hold"/>
                                        <p:tgtEl>
                                          <p:spTgt spid="1026"/>
                                        </p:tgtEl>
                                        <p:attrNameLst>
                                          <p:attrName>ppt_y</p:attrName>
                                        </p:attrNameLst>
                                      </p:cBhvr>
                                      <p:tavLst>
                                        <p:tav tm="0">
                                          <p:val>
                                            <p:strVal val="#ppt_y+.1"/>
                                          </p:val>
                                        </p:tav>
                                        <p:tav tm="100000">
                                          <p:val>
                                            <p:strVal val="#ppt_y"/>
                                          </p:val>
                                        </p:tav>
                                      </p:tavLst>
                                    </p:anim>
                                  </p:childTnLst>
                                </p:cTn>
                              </p:par>
                            </p:childTnLst>
                          </p:cTn>
                        </p:par>
                        <p:par>
                          <p:cTn id="22" fill="hold">
                            <p:stCondLst>
                              <p:cond delay="3650"/>
                            </p:stCondLst>
                            <p:childTnLst>
                              <p:par>
                                <p:cTn id="23" presetID="49" presetClass="entr" presetSubtype="0" decel="10000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 calcmode="lin" valueType="num">
                                      <p:cBhvr>
                                        <p:cTn id="27" dur="500" fill="hold"/>
                                        <p:tgtEl>
                                          <p:spTgt spid="63"/>
                                        </p:tgtEl>
                                        <p:attrNameLst>
                                          <p:attrName>style.rotation</p:attrName>
                                        </p:attrNameLst>
                                      </p:cBhvr>
                                      <p:tavLst>
                                        <p:tav tm="0">
                                          <p:val>
                                            <p:fltVal val="360"/>
                                          </p:val>
                                        </p:tav>
                                        <p:tav tm="100000">
                                          <p:val>
                                            <p:fltVal val="0"/>
                                          </p:val>
                                        </p:tav>
                                      </p:tavLst>
                                    </p:anim>
                                    <p:animEffect transition="in" filter="fade">
                                      <p:cBhvr>
                                        <p:cTn id="28" dur="500"/>
                                        <p:tgtEl>
                                          <p:spTgt spid="63"/>
                                        </p:tgtEl>
                                      </p:cBhvr>
                                    </p:animEffect>
                                  </p:childTnLst>
                                </p:cTn>
                              </p:par>
                              <p:par>
                                <p:cTn id="29" presetID="49" presetClass="entr" presetSubtype="0" decel="100000" fill="hold" grpId="0" nodeType="withEffect">
                                  <p:stCondLst>
                                    <p:cond delay="0"/>
                                  </p:stCondLst>
                                  <p:iterate type="lt">
                                    <p:tmPct val="20000"/>
                                  </p:iterate>
                                  <p:childTnLst>
                                    <p:set>
                                      <p:cBhvr>
                                        <p:cTn id="30" dur="1" fill="hold">
                                          <p:stCondLst>
                                            <p:cond delay="0"/>
                                          </p:stCondLst>
                                        </p:cTn>
                                        <p:tgtEl>
                                          <p:spTgt spid="75"/>
                                        </p:tgtEl>
                                        <p:attrNameLst>
                                          <p:attrName>style.visibility</p:attrName>
                                        </p:attrNameLst>
                                      </p:cBhvr>
                                      <p:to>
                                        <p:strVal val="visible"/>
                                      </p:to>
                                    </p:set>
                                    <p:anim calcmode="lin" valueType="num">
                                      <p:cBhvr>
                                        <p:cTn id="31" dur="360" fill="hold"/>
                                        <p:tgtEl>
                                          <p:spTgt spid="75"/>
                                        </p:tgtEl>
                                        <p:attrNameLst>
                                          <p:attrName>ppt_w</p:attrName>
                                        </p:attrNameLst>
                                      </p:cBhvr>
                                      <p:tavLst>
                                        <p:tav tm="0">
                                          <p:val>
                                            <p:fltVal val="0"/>
                                          </p:val>
                                        </p:tav>
                                        <p:tav tm="100000">
                                          <p:val>
                                            <p:strVal val="#ppt_w"/>
                                          </p:val>
                                        </p:tav>
                                      </p:tavLst>
                                    </p:anim>
                                    <p:anim calcmode="lin" valueType="num">
                                      <p:cBhvr>
                                        <p:cTn id="32" dur="360" fill="hold"/>
                                        <p:tgtEl>
                                          <p:spTgt spid="75"/>
                                        </p:tgtEl>
                                        <p:attrNameLst>
                                          <p:attrName>ppt_h</p:attrName>
                                        </p:attrNameLst>
                                      </p:cBhvr>
                                      <p:tavLst>
                                        <p:tav tm="0">
                                          <p:val>
                                            <p:fltVal val="0"/>
                                          </p:val>
                                        </p:tav>
                                        <p:tav tm="100000">
                                          <p:val>
                                            <p:strVal val="#ppt_h"/>
                                          </p:val>
                                        </p:tav>
                                      </p:tavLst>
                                    </p:anim>
                                    <p:anim calcmode="lin" valueType="num">
                                      <p:cBhvr>
                                        <p:cTn id="33" dur="360" fill="hold"/>
                                        <p:tgtEl>
                                          <p:spTgt spid="75"/>
                                        </p:tgtEl>
                                        <p:attrNameLst>
                                          <p:attrName>style.rotation</p:attrName>
                                        </p:attrNameLst>
                                      </p:cBhvr>
                                      <p:tavLst>
                                        <p:tav tm="0">
                                          <p:val>
                                            <p:fltVal val="360"/>
                                          </p:val>
                                        </p:tav>
                                        <p:tav tm="100000">
                                          <p:val>
                                            <p:fltVal val="0"/>
                                          </p:val>
                                        </p:tav>
                                      </p:tavLst>
                                    </p:anim>
                                    <p:animEffect transition="in" filter="fade">
                                      <p:cBhvr>
                                        <p:cTn id="34" dur="360"/>
                                        <p:tgtEl>
                                          <p:spTgt spid="75"/>
                                        </p:tgtEl>
                                      </p:cBhvr>
                                    </p:animEffect>
                                  </p:childTnLst>
                                </p:cTn>
                              </p:par>
                            </p:childTnLst>
                          </p:cTn>
                        </p:par>
                        <p:par>
                          <p:cTn id="35" fill="hold">
                            <p:stCondLst>
                              <p:cond delay="5954"/>
                            </p:stCondLst>
                            <p:childTnLst>
                              <p:par>
                                <p:cTn id="36" presetID="42" presetClass="entr" presetSubtype="0" fill="hold" nodeType="after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500"/>
                                        <p:tgtEl>
                                          <p:spTgt spid="1028"/>
                                        </p:tgtEl>
                                      </p:cBhvr>
                                    </p:animEffect>
                                    <p:anim calcmode="lin" valueType="num">
                                      <p:cBhvr>
                                        <p:cTn id="39" dur="500" fill="hold"/>
                                        <p:tgtEl>
                                          <p:spTgt spid="1028"/>
                                        </p:tgtEl>
                                        <p:attrNameLst>
                                          <p:attrName>ppt_x</p:attrName>
                                        </p:attrNameLst>
                                      </p:cBhvr>
                                      <p:tavLst>
                                        <p:tav tm="0">
                                          <p:val>
                                            <p:strVal val="#ppt_x"/>
                                          </p:val>
                                        </p:tav>
                                        <p:tav tm="100000">
                                          <p:val>
                                            <p:strVal val="#ppt_x"/>
                                          </p:val>
                                        </p:tav>
                                      </p:tavLst>
                                    </p:anim>
                                    <p:anim calcmode="lin" valueType="num">
                                      <p:cBhvr>
                                        <p:cTn id="40" dur="500" fill="hold"/>
                                        <p:tgtEl>
                                          <p:spTgt spid="1028"/>
                                        </p:tgtEl>
                                        <p:attrNameLst>
                                          <p:attrName>ppt_y</p:attrName>
                                        </p:attrNameLst>
                                      </p:cBhvr>
                                      <p:tavLst>
                                        <p:tav tm="0">
                                          <p:val>
                                            <p:strVal val="#ppt_y+.1"/>
                                          </p:val>
                                        </p:tav>
                                        <p:tav tm="100000">
                                          <p:val>
                                            <p:strVal val="#ppt_y"/>
                                          </p:val>
                                        </p:tav>
                                      </p:tavLst>
                                    </p:anim>
                                  </p:childTnLst>
                                </p:cTn>
                              </p:par>
                            </p:childTnLst>
                          </p:cTn>
                        </p:par>
                        <p:par>
                          <p:cTn id="41" fill="hold">
                            <p:stCondLst>
                              <p:cond delay="6454"/>
                            </p:stCondLst>
                            <p:childTnLst>
                              <p:par>
                                <p:cTn id="42" presetID="49" presetClass="entr" presetSubtype="0" decel="10000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 calcmode="lin" valueType="num">
                                      <p:cBhvr>
                                        <p:cTn id="46" dur="500" fill="hold"/>
                                        <p:tgtEl>
                                          <p:spTgt spid="5"/>
                                        </p:tgtEl>
                                        <p:attrNameLst>
                                          <p:attrName>style.rotation</p:attrName>
                                        </p:attrNameLst>
                                      </p:cBhvr>
                                      <p:tavLst>
                                        <p:tav tm="0">
                                          <p:val>
                                            <p:fltVal val="360"/>
                                          </p:val>
                                        </p:tav>
                                        <p:tav tm="100000">
                                          <p:val>
                                            <p:fltVal val="0"/>
                                          </p:val>
                                        </p:tav>
                                      </p:tavLst>
                                    </p:anim>
                                    <p:animEffect transition="in" filter="fade">
                                      <p:cBhvr>
                                        <p:cTn id="47" dur="500"/>
                                        <p:tgtEl>
                                          <p:spTgt spid="5"/>
                                        </p:tgtEl>
                                      </p:cBhvr>
                                    </p:animEffect>
                                  </p:childTnLst>
                                </p:cTn>
                              </p:par>
                              <p:par>
                                <p:cTn id="48" presetID="49" presetClass="entr" presetSubtype="0" decel="100000" fill="hold" grpId="0" nodeType="withEffect">
                                  <p:stCondLst>
                                    <p:cond delay="0"/>
                                  </p:stCondLst>
                                  <p:iterate type="lt">
                                    <p:tmPct val="20000"/>
                                  </p:iterate>
                                  <p:childTnLst>
                                    <p:set>
                                      <p:cBhvr>
                                        <p:cTn id="49" dur="1" fill="hold">
                                          <p:stCondLst>
                                            <p:cond delay="0"/>
                                          </p:stCondLst>
                                        </p:cTn>
                                        <p:tgtEl>
                                          <p:spTgt spid="6"/>
                                        </p:tgtEl>
                                        <p:attrNameLst>
                                          <p:attrName>style.visibility</p:attrName>
                                        </p:attrNameLst>
                                      </p:cBhvr>
                                      <p:to>
                                        <p:strVal val="visible"/>
                                      </p:to>
                                    </p:set>
                                    <p:anim calcmode="lin" valueType="num">
                                      <p:cBhvr>
                                        <p:cTn id="50" dur="360" fill="hold"/>
                                        <p:tgtEl>
                                          <p:spTgt spid="6"/>
                                        </p:tgtEl>
                                        <p:attrNameLst>
                                          <p:attrName>ppt_w</p:attrName>
                                        </p:attrNameLst>
                                      </p:cBhvr>
                                      <p:tavLst>
                                        <p:tav tm="0">
                                          <p:val>
                                            <p:fltVal val="0"/>
                                          </p:val>
                                        </p:tav>
                                        <p:tav tm="100000">
                                          <p:val>
                                            <p:strVal val="#ppt_w"/>
                                          </p:val>
                                        </p:tav>
                                      </p:tavLst>
                                    </p:anim>
                                    <p:anim calcmode="lin" valueType="num">
                                      <p:cBhvr>
                                        <p:cTn id="51" dur="360" fill="hold"/>
                                        <p:tgtEl>
                                          <p:spTgt spid="6"/>
                                        </p:tgtEl>
                                        <p:attrNameLst>
                                          <p:attrName>ppt_h</p:attrName>
                                        </p:attrNameLst>
                                      </p:cBhvr>
                                      <p:tavLst>
                                        <p:tav tm="0">
                                          <p:val>
                                            <p:fltVal val="0"/>
                                          </p:val>
                                        </p:tav>
                                        <p:tav tm="100000">
                                          <p:val>
                                            <p:strVal val="#ppt_h"/>
                                          </p:val>
                                        </p:tav>
                                      </p:tavLst>
                                    </p:anim>
                                    <p:anim calcmode="lin" valueType="num">
                                      <p:cBhvr>
                                        <p:cTn id="52" dur="360" fill="hold"/>
                                        <p:tgtEl>
                                          <p:spTgt spid="6"/>
                                        </p:tgtEl>
                                        <p:attrNameLst>
                                          <p:attrName>style.rotation</p:attrName>
                                        </p:attrNameLst>
                                      </p:cBhvr>
                                      <p:tavLst>
                                        <p:tav tm="0">
                                          <p:val>
                                            <p:fltVal val="360"/>
                                          </p:val>
                                        </p:tav>
                                        <p:tav tm="100000">
                                          <p:val>
                                            <p:fltVal val="0"/>
                                          </p:val>
                                        </p:tav>
                                      </p:tavLst>
                                    </p:anim>
                                    <p:animEffect transition="in" filter="fade">
                                      <p:cBhvr>
                                        <p:cTn id="53" dur="36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3" grpId="0" animBg="1"/>
      <p:bldP spid="75"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395BDB-7E85-9161-E9C7-74A76733ED7F}"/>
              </a:ext>
            </a:extLst>
          </p:cNvPr>
          <p:cNvSpPr/>
          <p:nvPr/>
        </p:nvSpPr>
        <p:spPr>
          <a:xfrm>
            <a:off x="1171300" y="485050"/>
            <a:ext cx="62595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is the Current Solution?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3" name="2">
            <a:extLst>
              <a:ext uri="{FF2B5EF4-FFF2-40B4-BE49-F238E27FC236}">
                <a16:creationId xmlns:a16="http://schemas.microsoft.com/office/drawing/2014/main" id="{09694FB1-4C25-D096-6930-B53FE0CC139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
        <p:nvSpPr>
          <p:cNvPr id="4" name="文本框 3">
            <a:extLst>
              <a:ext uri="{FF2B5EF4-FFF2-40B4-BE49-F238E27FC236}">
                <a16:creationId xmlns:a16="http://schemas.microsoft.com/office/drawing/2014/main" id="{B3CB6CEA-2D75-C0B4-DA0A-9070A3AA4970}"/>
              </a:ext>
            </a:extLst>
          </p:cNvPr>
          <p:cNvSpPr txBox="1"/>
          <p:nvPr/>
        </p:nvSpPr>
        <p:spPr>
          <a:xfrm>
            <a:off x="1662363" y="2828835"/>
            <a:ext cx="8867274" cy="1569660"/>
          </a:xfrm>
          <a:prstGeom prst="rect">
            <a:avLst/>
          </a:prstGeom>
          <a:noFill/>
        </p:spPr>
        <p:txBody>
          <a:bodyPr wrap="square" rtlCol="0">
            <a:spAutoFit/>
          </a:bodyPr>
          <a:lstStyle/>
          <a:p>
            <a:pPr algn="ctr"/>
            <a:r>
              <a:rPr kumimoji="1" lang="en-AU" altLang="zh-CN" sz="9600" b="1" dirty="0">
                <a:solidFill>
                  <a:srgbClr val="84FFFF"/>
                </a:solidFill>
                <a:effectLst>
                  <a:glow rad="127000">
                    <a:schemeClr val="bg1">
                      <a:alpha val="40000"/>
                    </a:schemeClr>
                  </a:glow>
                  <a:reflection blurRad="6350" stA="60000" endA="900" endPos="58000" dir="5400000" sy="-100000" algn="bl" rotWithShape="0"/>
                </a:effectLst>
              </a:rPr>
              <a:t>NOTHING!</a:t>
            </a:r>
            <a:endParaRPr kumimoji="1" lang="zh-CN" altLang="en-US" sz="9600" b="1" dirty="0">
              <a:solidFill>
                <a:srgbClr val="84FFFF"/>
              </a:solidFill>
              <a:effectLst>
                <a:glow rad="127000">
                  <a:schemeClr val="bg1">
                    <a:alpha val="40000"/>
                  </a:schemeClr>
                </a:glow>
                <a:reflection blurRad="6350" stA="60000" endA="900" endPos="58000" dir="5400000" sy="-100000" algn="bl" rotWithShape="0"/>
              </a:effectLst>
            </a:endParaRPr>
          </a:p>
        </p:txBody>
      </p:sp>
    </p:spTree>
    <p:extLst>
      <p:ext uri="{BB962C8B-B14F-4D97-AF65-F5344CB8AC3E}">
        <p14:creationId xmlns:p14="http://schemas.microsoft.com/office/powerpoint/2010/main" val="393756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2200"/>
                            </p:stCondLst>
                            <p:childTnLst>
                              <p:par>
                                <p:cTn id="17" presetID="10" presetClass="entr" presetSubtype="0" fill="hold" grpId="0" nodeType="afterEffect">
                                  <p:stCondLst>
                                    <p:cond delay="0"/>
                                  </p:stCondLst>
                                  <p:iterate type="lt">
                                    <p:tmPct val="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035861" y="441431"/>
            <a:ext cx="72144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 Pre-Screening</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6" name="3">
            <a:extLst>
              <a:ext uri="{FF2B5EF4-FFF2-40B4-BE49-F238E27FC236}">
                <a16:creationId xmlns:a16="http://schemas.microsoft.com/office/drawing/2014/main" id="{208DD483-0A8B-43C3-AD40-07514AEF6B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8312" y="64984"/>
            <a:ext cx="877549" cy="1499409"/>
          </a:xfrm>
          <a:prstGeom prst="rect">
            <a:avLst/>
          </a:prstGeom>
        </p:spPr>
      </p:pic>
      <p:sp>
        <p:nvSpPr>
          <p:cNvPr id="5" name="流程 4">
            <a:extLst>
              <a:ext uri="{FF2B5EF4-FFF2-40B4-BE49-F238E27FC236}">
                <a16:creationId xmlns:a16="http://schemas.microsoft.com/office/drawing/2014/main" id="{6D3EF5FD-2567-008B-DB16-BA43FD4F9E5D}"/>
              </a:ext>
            </a:extLst>
          </p:cNvPr>
          <p:cNvSpPr/>
          <p:nvPr/>
        </p:nvSpPr>
        <p:spPr>
          <a:xfrm>
            <a:off x="874011" y="3230134"/>
            <a:ext cx="1460946" cy="91418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solidFill>
                  <a:srgbClr val="08E5F6"/>
                </a:solidFill>
              </a:rPr>
              <a:t>Raw Audio Data</a:t>
            </a:r>
            <a:endParaRPr kumimoji="1" lang="zh-CN" altLang="en-US" dirty="0">
              <a:solidFill>
                <a:srgbClr val="08E5F6"/>
              </a:solidFill>
            </a:endParaRPr>
          </a:p>
        </p:txBody>
      </p:sp>
      <p:sp>
        <p:nvSpPr>
          <p:cNvPr id="7" name="连接器 6">
            <a:extLst>
              <a:ext uri="{FF2B5EF4-FFF2-40B4-BE49-F238E27FC236}">
                <a16:creationId xmlns:a16="http://schemas.microsoft.com/office/drawing/2014/main" id="{E8FED5D6-E3F8-1E04-071A-A1796BA1E8FE}"/>
              </a:ext>
            </a:extLst>
          </p:cNvPr>
          <p:cNvSpPr/>
          <p:nvPr/>
        </p:nvSpPr>
        <p:spPr>
          <a:xfrm>
            <a:off x="2357920" y="1533648"/>
            <a:ext cx="2555571" cy="91418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err="1">
                <a:solidFill>
                  <a:srgbClr val="08E5F6"/>
                </a:solidFill>
              </a:rPr>
              <a:t>Preprocessing</a:t>
            </a:r>
            <a:endParaRPr kumimoji="1" lang="zh-CN" altLang="en-US" dirty="0">
              <a:solidFill>
                <a:srgbClr val="08E5F6"/>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9706629" y="1636486"/>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ML Model – Voice Yes / No</a:t>
            </a:r>
            <a:endParaRPr kumimoji="1" lang="zh-CN" altLang="en-US" dirty="0">
              <a:solidFill>
                <a:srgbClr val="08E5F6"/>
              </a:solidFill>
            </a:endParaRPr>
          </a:p>
        </p:txBody>
      </p:sp>
      <p:sp>
        <p:nvSpPr>
          <p:cNvPr id="10" name="数据 9">
            <a:extLst>
              <a:ext uri="{FF2B5EF4-FFF2-40B4-BE49-F238E27FC236}">
                <a16:creationId xmlns:a16="http://schemas.microsoft.com/office/drawing/2014/main" id="{EB0A0499-39CA-7658-925F-5F8C927D917E}"/>
              </a:ext>
            </a:extLst>
          </p:cNvPr>
          <p:cNvSpPr/>
          <p:nvPr/>
        </p:nvSpPr>
        <p:spPr>
          <a:xfrm>
            <a:off x="5208232" y="2469339"/>
            <a:ext cx="3918837" cy="1059553"/>
          </a:xfrm>
          <a:prstGeom prst="flowChartInputOutput">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Does this contain voice data?</a:t>
            </a:r>
            <a:endParaRPr kumimoji="1" lang="zh-CN" altLang="en-US" dirty="0">
              <a:solidFill>
                <a:srgbClr val="08E5F6"/>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4913491" y="3926202"/>
            <a:ext cx="1404257"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AU" altLang="zh-CN" dirty="0">
                <a:solidFill>
                  <a:srgbClr val="08E5F6"/>
                </a:solidFill>
              </a:rPr>
              <a:t>Yes</a:t>
            </a:r>
            <a:endParaRPr kumimoji="1" lang="zh-CN" altLang="en-US" dirty="0">
              <a:solidFill>
                <a:srgbClr val="08E5F6"/>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7722812" y="3926201"/>
            <a:ext cx="1404257"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No</a:t>
            </a:r>
            <a:endParaRPr kumimoji="1" lang="zh-CN" altLang="en-US" dirty="0">
              <a:solidFill>
                <a:srgbClr val="08E5F6"/>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4302341" y="5444453"/>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Discard data</a:t>
            </a:r>
            <a:endParaRPr kumimoji="1" lang="zh-CN" altLang="en-US" dirty="0">
              <a:solidFill>
                <a:srgbClr val="08E5F6"/>
              </a:solidFill>
            </a:endParaRPr>
          </a:p>
        </p:txBody>
      </p:sp>
      <p:sp>
        <p:nvSpPr>
          <p:cNvPr id="14" name="流程 13">
            <a:extLst>
              <a:ext uri="{FF2B5EF4-FFF2-40B4-BE49-F238E27FC236}">
                <a16:creationId xmlns:a16="http://schemas.microsoft.com/office/drawing/2014/main" id="{32B02178-79E9-AD23-259A-B6BCB4594CD7}"/>
              </a:ext>
            </a:extLst>
          </p:cNvPr>
          <p:cNvSpPr/>
          <p:nvPr/>
        </p:nvSpPr>
        <p:spPr>
          <a:xfrm>
            <a:off x="7314673" y="5449928"/>
            <a:ext cx="2321325"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Continue routine assessment</a:t>
            </a:r>
            <a:endParaRPr kumimoji="1" lang="zh-CN" altLang="en-US" dirty="0">
              <a:solidFill>
                <a:srgbClr val="08E5F6"/>
              </a:solidFill>
            </a:endParaRPr>
          </a:p>
        </p:txBody>
      </p:sp>
      <p:grpSp>
        <p:nvGrpSpPr>
          <p:cNvPr id="17" name="组合 16">
            <a:extLst>
              <a:ext uri="{FF2B5EF4-FFF2-40B4-BE49-F238E27FC236}">
                <a16:creationId xmlns:a16="http://schemas.microsoft.com/office/drawing/2014/main" id="{B82307E7-77AB-4CE9-87BE-4C46A58B5394}"/>
              </a:ext>
            </a:extLst>
          </p:cNvPr>
          <p:cNvGrpSpPr/>
          <p:nvPr/>
        </p:nvGrpSpPr>
        <p:grpSpPr>
          <a:xfrm>
            <a:off x="342736" y="3760893"/>
            <a:ext cx="848719" cy="84872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65" name="组合 64">
            <a:extLst>
              <a:ext uri="{FF2B5EF4-FFF2-40B4-BE49-F238E27FC236}">
                <a16:creationId xmlns:a16="http://schemas.microsoft.com/office/drawing/2014/main" id="{134300EC-BF68-1E21-17F2-4948D037D6C0}"/>
              </a:ext>
            </a:extLst>
          </p:cNvPr>
          <p:cNvGrpSpPr/>
          <p:nvPr/>
        </p:nvGrpSpPr>
        <p:grpSpPr>
          <a:xfrm>
            <a:off x="9336738" y="5796835"/>
            <a:ext cx="848719" cy="84872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24" name="组合 23">
            <a:extLst>
              <a:ext uri="{FF2B5EF4-FFF2-40B4-BE49-F238E27FC236}">
                <a16:creationId xmlns:a16="http://schemas.microsoft.com/office/drawing/2014/main" id="{D33A001F-B5BD-0D59-BCAA-61A4320917D5}"/>
              </a:ext>
            </a:extLst>
          </p:cNvPr>
          <p:cNvGrpSpPr/>
          <p:nvPr/>
        </p:nvGrpSpPr>
        <p:grpSpPr>
          <a:xfrm>
            <a:off x="1933560" y="1842431"/>
            <a:ext cx="848719" cy="84872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grpSp>
        <p:nvGrpSpPr>
          <p:cNvPr id="32" name="组合 31">
            <a:extLst>
              <a:ext uri="{FF2B5EF4-FFF2-40B4-BE49-F238E27FC236}">
                <a16:creationId xmlns:a16="http://schemas.microsoft.com/office/drawing/2014/main" id="{C0D9117E-0DAA-2A98-BCAE-AACB18E66DDF}"/>
              </a:ext>
            </a:extLst>
          </p:cNvPr>
          <p:cNvGrpSpPr/>
          <p:nvPr/>
        </p:nvGrpSpPr>
        <p:grpSpPr>
          <a:xfrm>
            <a:off x="6874093" y="179528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grpSp>
        <p:nvGrpSpPr>
          <p:cNvPr id="66" name="组合 65">
            <a:extLst>
              <a:ext uri="{FF2B5EF4-FFF2-40B4-BE49-F238E27FC236}">
                <a16:creationId xmlns:a16="http://schemas.microsoft.com/office/drawing/2014/main" id="{EF98104C-7275-723A-DAE5-FD0AF15A0B45}"/>
              </a:ext>
            </a:extLst>
          </p:cNvPr>
          <p:cNvGrpSpPr/>
          <p:nvPr/>
        </p:nvGrpSpPr>
        <p:grpSpPr>
          <a:xfrm>
            <a:off x="3689881" y="5805366"/>
            <a:ext cx="848719" cy="848720"/>
            <a:chOff x="3689881" y="5805366"/>
            <a:chExt cx="848719" cy="848720"/>
          </a:xfrm>
        </p:grpSpPr>
        <p:grpSp>
          <p:nvGrpSpPr>
            <p:cNvPr id="117" name="组合 116">
              <a:extLst>
                <a:ext uri="{FF2B5EF4-FFF2-40B4-BE49-F238E27FC236}">
                  <a16:creationId xmlns:a16="http://schemas.microsoft.com/office/drawing/2014/main" id="{7D4DFFCC-48B6-4711-8ADA-A3AB61E28C9B}"/>
                </a:ext>
              </a:extLst>
            </p:cNvPr>
            <p:cNvGrpSpPr/>
            <p:nvPr/>
          </p:nvGrpSpPr>
          <p:grpSpPr>
            <a:xfrm>
              <a:off x="3736241" y="5851726"/>
              <a:ext cx="756000" cy="756000"/>
              <a:chOff x="4728966" y="4272088"/>
              <a:chExt cx="756000" cy="756000"/>
            </a:xfrm>
          </p:grpSpPr>
          <p:sp>
            <p:nvSpPr>
              <p:cNvPr id="118" name="Oval 25">
                <a:extLst>
                  <a:ext uri="{FF2B5EF4-FFF2-40B4-BE49-F238E27FC236}">
                    <a16:creationId xmlns:a16="http://schemas.microsoft.com/office/drawing/2014/main" id="{FE0BB215-4116-4621-864A-619DA279EE79}"/>
                  </a:ext>
                </a:extLst>
              </p:cNvPr>
              <p:cNvSpPr>
                <a:spLocks noChangeAspect="1"/>
              </p:cNvSpPr>
              <p:nvPr/>
            </p:nvSpPr>
            <p:spPr>
              <a:xfrm flipH="1">
                <a:off x="4728966" y="4272088"/>
                <a:ext cx="756000" cy="756000"/>
              </a:xfrm>
              <a:prstGeom prst="ellipse">
                <a:avLst/>
              </a:prstGeom>
              <a:noFill/>
              <a:ln w="12700" cap="flat" cmpd="sng" algn="ctr">
                <a:solidFill>
                  <a:srgbClr val="84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nvGrpSpPr>
              <p:cNvPr id="119" name="Group 37">
                <a:extLst>
                  <a:ext uri="{FF2B5EF4-FFF2-40B4-BE49-F238E27FC236}">
                    <a16:creationId xmlns:a16="http://schemas.microsoft.com/office/drawing/2014/main" id="{EF43B31D-EAF3-4DA6-9C6B-D4E62F7DAF76}"/>
                  </a:ext>
                </a:extLst>
              </p:cNvPr>
              <p:cNvGrpSpPr>
                <a:grpSpLocks noChangeAspect="1"/>
              </p:cNvGrpSpPr>
              <p:nvPr/>
            </p:nvGrpSpPr>
            <p:grpSpPr>
              <a:xfrm>
                <a:off x="4985400" y="4534602"/>
                <a:ext cx="252114" cy="252000"/>
                <a:chOff x="4949888" y="2073218"/>
                <a:chExt cx="3471863" cy="3470275"/>
              </a:xfrm>
              <a:solidFill>
                <a:srgbClr val="595F6F"/>
              </a:solidFill>
            </p:grpSpPr>
            <p:sp>
              <p:nvSpPr>
                <p:cNvPr id="120" name="Freeform 6">
                  <a:extLst>
                    <a:ext uri="{FF2B5EF4-FFF2-40B4-BE49-F238E27FC236}">
                      <a16:creationId xmlns:a16="http://schemas.microsoft.com/office/drawing/2014/main" id="{0EC53A23-A0E6-408A-9953-576A63A1BAEA}"/>
                    </a:ext>
                  </a:extLst>
                </p:cNvPr>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21" name="Freeform 7">
                  <a:extLst>
                    <a:ext uri="{FF2B5EF4-FFF2-40B4-BE49-F238E27FC236}">
                      <a16:creationId xmlns:a16="http://schemas.microsoft.com/office/drawing/2014/main" id="{DCB713ED-829A-4FD0-8FFF-5180952F6D56}"/>
                    </a:ext>
                  </a:extLst>
                </p:cNvPr>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45" name="MH_SubTitle_3">
              <a:extLst>
                <a:ext uri="{FF2B5EF4-FFF2-40B4-BE49-F238E27FC236}">
                  <a16:creationId xmlns:a16="http://schemas.microsoft.com/office/drawing/2014/main" id="{5E809F7E-024C-F963-C3D3-B78D4F9A15A1}"/>
                </a:ext>
              </a:extLst>
            </p:cNvPr>
            <p:cNvSpPr>
              <a:spLocks noChangeArrowheads="1"/>
            </p:cNvSpPr>
            <p:nvPr/>
          </p:nvSpPr>
          <p:spPr bwMode="auto">
            <a:xfrm>
              <a:off x="3689881" y="5805366"/>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1600" kern="0" dirty="0">
                <a:solidFill>
                  <a:prstClr val="white"/>
                </a:solidFill>
                <a:cs typeface="+mn-ea"/>
                <a:sym typeface="+mn-lt"/>
              </a:endParaRPr>
            </a:p>
          </p:txBody>
        </p:sp>
      </p:grpSp>
      <p:sp>
        <p:nvSpPr>
          <p:cNvPr id="56" name="直角上箭头 55">
            <a:extLst>
              <a:ext uri="{FF2B5EF4-FFF2-40B4-BE49-F238E27FC236}">
                <a16:creationId xmlns:a16="http://schemas.microsoft.com/office/drawing/2014/main" id="{0E7FBCDF-F3E3-AB66-1A18-6FCA941915C1}"/>
              </a:ext>
            </a:extLst>
          </p:cNvPr>
          <p:cNvSpPr/>
          <p:nvPr/>
        </p:nvSpPr>
        <p:spPr>
          <a:xfrm>
            <a:off x="2334958" y="2413228"/>
            <a:ext cx="871682" cy="1394808"/>
          </a:xfrm>
          <a:prstGeom prst="bentUpArrow">
            <a:avLst>
              <a:gd name="adj1" fmla="val 25000"/>
              <a:gd name="adj2" fmla="val 20820"/>
              <a:gd name="adj3" fmla="val 25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a:extLst>
              <a:ext uri="{FF2B5EF4-FFF2-40B4-BE49-F238E27FC236}">
                <a16:creationId xmlns:a16="http://schemas.microsoft.com/office/drawing/2014/main" id="{16540743-8844-7BC1-F3BF-B270FA2AF46C}"/>
              </a:ext>
            </a:extLst>
          </p:cNvPr>
          <p:cNvSpPr/>
          <p:nvPr/>
        </p:nvSpPr>
        <p:spPr>
          <a:xfrm rot="1553989">
            <a:off x="4205796" y="2585753"/>
            <a:ext cx="1388641" cy="390339"/>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a:extLst>
              <a:ext uri="{FF2B5EF4-FFF2-40B4-BE49-F238E27FC236}">
                <a16:creationId xmlns:a16="http://schemas.microsoft.com/office/drawing/2014/main" id="{6C70F6A3-0E71-4028-AA0A-6A25214EB647}"/>
              </a:ext>
            </a:extLst>
          </p:cNvPr>
          <p:cNvSpPr/>
          <p:nvPr/>
        </p:nvSpPr>
        <p:spPr>
          <a:xfrm rot="9644478">
            <a:off x="8683970" y="2622702"/>
            <a:ext cx="1731510" cy="399245"/>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右箭头 58">
            <a:extLst>
              <a:ext uri="{FF2B5EF4-FFF2-40B4-BE49-F238E27FC236}">
                <a16:creationId xmlns:a16="http://schemas.microsoft.com/office/drawing/2014/main" id="{300611CF-5E4E-F9D2-C4F8-8F091C07AE03}"/>
              </a:ext>
            </a:extLst>
          </p:cNvPr>
          <p:cNvSpPr/>
          <p:nvPr/>
        </p:nvSpPr>
        <p:spPr>
          <a:xfrm rot="8132574">
            <a:off x="5763230" y="3760582"/>
            <a:ext cx="797531"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右箭头 59">
            <a:extLst>
              <a:ext uri="{FF2B5EF4-FFF2-40B4-BE49-F238E27FC236}">
                <a16:creationId xmlns:a16="http://schemas.microsoft.com/office/drawing/2014/main" id="{9C01012C-8B09-6DA3-5092-695F4DDA893D}"/>
              </a:ext>
            </a:extLst>
          </p:cNvPr>
          <p:cNvSpPr/>
          <p:nvPr/>
        </p:nvSpPr>
        <p:spPr>
          <a:xfrm rot="3097212">
            <a:off x="7483672" y="3784837"/>
            <a:ext cx="781030"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下箭头 60">
            <a:extLst>
              <a:ext uri="{FF2B5EF4-FFF2-40B4-BE49-F238E27FC236}">
                <a16:creationId xmlns:a16="http://schemas.microsoft.com/office/drawing/2014/main" id="{AA141A00-1F3A-7E59-7BB2-162749D31DD5}"/>
              </a:ext>
            </a:extLst>
          </p:cNvPr>
          <p:cNvSpPr/>
          <p:nvPr/>
        </p:nvSpPr>
        <p:spPr>
          <a:xfrm>
            <a:off x="5427025" y="5047142"/>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下箭头 61">
            <a:extLst>
              <a:ext uri="{FF2B5EF4-FFF2-40B4-BE49-F238E27FC236}">
                <a16:creationId xmlns:a16="http://schemas.microsoft.com/office/drawing/2014/main" id="{AA8AF2C9-AFAA-A713-9C17-44FB72BE65F4}"/>
              </a:ext>
            </a:extLst>
          </p:cNvPr>
          <p:cNvSpPr/>
          <p:nvPr/>
        </p:nvSpPr>
        <p:spPr>
          <a:xfrm>
            <a:off x="8242016" y="5047140"/>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1503753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xmlns:a16="http://schemas.microsoft.com/office/drawing/2014/main" xmlns:a14="http://schemas.microsoft.com/office/drawing/2010/main">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7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3200"/>
                            </p:stCondLst>
                            <p:childTnLst>
                              <p:par>
                                <p:cTn id="24" presetID="2" presetClass="entr" presetSubtype="4"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ppt_x"/>
                                          </p:val>
                                        </p:tav>
                                        <p:tav tm="100000">
                                          <p:val>
                                            <p:strVal val="#ppt_x"/>
                                          </p:val>
                                        </p:tav>
                                      </p:tavLst>
                                    </p:anim>
                                    <p:anim calcmode="lin" valueType="num">
                                      <p:cBhvr additive="base">
                                        <p:cTn id="27" dur="500" fill="hold"/>
                                        <p:tgtEl>
                                          <p:spTgt spid="56"/>
                                        </p:tgtEl>
                                        <p:attrNameLst>
                                          <p:attrName>ppt_y</p:attrName>
                                        </p:attrNameLst>
                                      </p:cBhvr>
                                      <p:tavLst>
                                        <p:tav tm="0">
                                          <p:val>
                                            <p:strVal val="1+#ppt_h/2"/>
                                          </p:val>
                                        </p:tav>
                                        <p:tav tm="100000">
                                          <p:val>
                                            <p:strVal val="#ppt_y"/>
                                          </p:val>
                                        </p:tav>
                                      </p:tavLst>
                                    </p:anim>
                                  </p:childTnLst>
                                </p:cTn>
                              </p:par>
                            </p:childTnLst>
                          </p:cTn>
                        </p:par>
                        <p:par>
                          <p:cTn id="28" fill="hold">
                            <p:stCondLst>
                              <p:cond delay="37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par>
                          <p:cTn id="35" fill="hold">
                            <p:stCondLst>
                              <p:cond delay="4200"/>
                            </p:stCondLst>
                            <p:childTnLst>
                              <p:par>
                                <p:cTn id="36" presetID="2" presetClass="entr" presetSubtype="4"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2" presetClass="entr" presetSubtype="4"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ppt_x"/>
                                          </p:val>
                                        </p:tav>
                                        <p:tav tm="100000">
                                          <p:val>
                                            <p:strVal val="#ppt_x"/>
                                          </p:val>
                                        </p:tav>
                                      </p:tavLst>
                                    </p:anim>
                                    <p:anim calcmode="lin" valueType="num">
                                      <p:cBhvr additive="base">
                                        <p:cTn id="53" dur="500" fill="hold"/>
                                        <p:tgtEl>
                                          <p:spTgt spid="58"/>
                                        </p:tgtEl>
                                        <p:attrNameLst>
                                          <p:attrName>ppt_y</p:attrName>
                                        </p:attrNameLst>
                                      </p:cBhvr>
                                      <p:tavLst>
                                        <p:tav tm="0">
                                          <p:val>
                                            <p:strVal val="1+#ppt_h/2"/>
                                          </p:val>
                                        </p:tav>
                                        <p:tav tm="100000">
                                          <p:val>
                                            <p:strVal val="#ppt_y"/>
                                          </p:val>
                                        </p:tav>
                                      </p:tavLst>
                                    </p:anim>
                                  </p:childTnLst>
                                </p:cTn>
                              </p:par>
                            </p:childTnLst>
                          </p:cTn>
                        </p:par>
                        <p:par>
                          <p:cTn id="54" fill="hold">
                            <p:stCondLst>
                              <p:cond delay="5200"/>
                            </p:stCondLst>
                            <p:childTnLst>
                              <p:par>
                                <p:cTn id="55" presetID="2" presetClass="entr" presetSubtype="4"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childTnLst>
                          </p:cTn>
                        </p:par>
                        <p:par>
                          <p:cTn id="63" fill="hold">
                            <p:stCondLst>
                              <p:cond delay="5700"/>
                            </p:stCondLst>
                            <p:childTnLst>
                              <p:par>
                                <p:cTn id="64" presetID="10"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par>
                          <p:cTn id="70" fill="hold">
                            <p:stCondLst>
                              <p:cond delay="6200"/>
                            </p:stCondLst>
                            <p:childTnLst>
                              <p:par>
                                <p:cTn id="71" presetID="2" presetClass="entr" presetSubtype="4"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par>
                          <p:cTn id="79" fill="hold">
                            <p:stCondLst>
                              <p:cond delay="6700"/>
                            </p:stCondLst>
                            <p:childTnLst>
                              <p:par>
                                <p:cTn id="80" presetID="10" presetClass="entr" presetSubtype="0" fill="hold" grpId="0" nodeType="after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500"/>
                                        <p:tgtEl>
                                          <p:spTgt spid="14"/>
                                        </p:tgtEl>
                                      </p:cBhvr>
                                    </p:animEffect>
                                  </p:childTnLst>
                                </p:cTn>
                              </p:par>
                              <p:par>
                                <p:cTn id="89" presetID="10" presetClass="entr" presetSubtype="0" fill="hold" nodeType="with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animBg="1"/>
      <p:bldP spid="7" grpId="0" animBg="1"/>
      <p:bldP spid="9" grpId="0" animBg="1"/>
      <p:bldP spid="10" grpId="0" animBg="1"/>
      <p:bldP spid="11" grpId="0" animBg="1"/>
      <p:bldP spid="12" grpId="0" animBg="1"/>
      <p:bldP spid="13" grpId="0" animBg="1"/>
      <p:bldP spid="14" grpId="0" animBg="1"/>
      <p:bldP spid="56" grpId="0" animBg="1"/>
      <p:bldP spid="57" grpId="0" animBg="1"/>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723691" y="449349"/>
            <a:ext cx="76462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We</a:t>
            </a:r>
            <a:r>
              <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Bring to Target Customers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grpSp>
        <p:nvGrpSpPr>
          <p:cNvPr id="55" name="组合 54">
            <a:extLst>
              <a:ext uri="{FF2B5EF4-FFF2-40B4-BE49-F238E27FC236}">
                <a16:creationId xmlns:a16="http://schemas.microsoft.com/office/drawing/2014/main" id="{463E24C2-9025-D897-6B0B-0A4D8B86B2E2}"/>
              </a:ext>
            </a:extLst>
          </p:cNvPr>
          <p:cNvGrpSpPr/>
          <p:nvPr/>
        </p:nvGrpSpPr>
        <p:grpSpPr>
          <a:xfrm>
            <a:off x="869969" y="1384602"/>
            <a:ext cx="3098380" cy="4572000"/>
            <a:chOff x="1253937" y="1475073"/>
            <a:chExt cx="3098380" cy="4572000"/>
          </a:xfrm>
        </p:grpSpPr>
        <p:grpSp>
          <p:nvGrpSpPr>
            <p:cNvPr id="8" name="组合 7">
              <a:extLst>
                <a:ext uri="{FF2B5EF4-FFF2-40B4-BE49-F238E27FC236}">
                  <a16:creationId xmlns:a16="http://schemas.microsoft.com/office/drawing/2014/main" id="{3BB9F133-AC09-B9B9-639C-7FC24A93D7F4}"/>
                </a:ext>
              </a:extLst>
            </p:cNvPr>
            <p:cNvGrpSpPr>
              <a:grpSpLocks noChangeAspect="1"/>
            </p:cNvGrpSpPr>
            <p:nvPr/>
          </p:nvGrpSpPr>
          <p:grpSpPr>
            <a:xfrm>
              <a:off x="2145722" y="2579322"/>
              <a:ext cx="1324560" cy="1324560"/>
              <a:chOff x="2207349" y="2125149"/>
              <a:chExt cx="1269736" cy="1269736"/>
            </a:xfrm>
          </p:grpSpPr>
          <p:grpSp>
            <p:nvGrpSpPr>
              <p:cNvPr id="15" name="组合 14">
                <a:extLst>
                  <a:ext uri="{FF2B5EF4-FFF2-40B4-BE49-F238E27FC236}">
                    <a16:creationId xmlns:a16="http://schemas.microsoft.com/office/drawing/2014/main" id="{1723D4E9-DCF8-39DE-A5F3-F4297EF6B78E}"/>
                  </a:ext>
                </a:extLst>
              </p:cNvPr>
              <p:cNvGrpSpPr/>
              <p:nvPr/>
            </p:nvGrpSpPr>
            <p:grpSpPr>
              <a:xfrm>
                <a:off x="2558262" y="2509323"/>
                <a:ext cx="567910" cy="501388"/>
                <a:chOff x="1000456" y="3959521"/>
                <a:chExt cx="745082" cy="657806"/>
              </a:xfrm>
              <a:solidFill>
                <a:schemeClr val="bg1"/>
              </a:solidFill>
            </p:grpSpPr>
            <p:sp>
              <p:nvSpPr>
                <p:cNvPr id="18" name="Oval 423">
                  <a:extLst>
                    <a:ext uri="{FF2B5EF4-FFF2-40B4-BE49-F238E27FC236}">
                      <a16:creationId xmlns:a16="http://schemas.microsoft.com/office/drawing/2014/main" id="{9D589C18-5704-97A8-44EF-EBC7FD15AA44}"/>
                    </a:ext>
                  </a:extLst>
                </p:cNvPr>
                <p:cNvSpPr>
                  <a:spLocks noChangeArrowheads="1"/>
                </p:cNvSpPr>
                <p:nvPr/>
              </p:nvSpPr>
              <p:spPr bwMode="auto">
                <a:xfrm>
                  <a:off x="1559448" y="4046795"/>
                  <a:ext cx="173829" cy="2012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424">
                  <a:extLst>
                    <a:ext uri="{FF2B5EF4-FFF2-40B4-BE49-F238E27FC236}">
                      <a16:creationId xmlns:a16="http://schemas.microsoft.com/office/drawing/2014/main" id="{E241FACD-3277-3BB3-E15D-6C1F98A125DF}"/>
                    </a:ext>
                  </a:extLst>
                </p:cNvPr>
                <p:cNvSpPr>
                  <a:spLocks/>
                </p:cNvSpPr>
                <p:nvPr/>
              </p:nvSpPr>
              <p:spPr bwMode="auto">
                <a:xfrm>
                  <a:off x="1523384" y="4254524"/>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425">
                  <a:extLst>
                    <a:ext uri="{FF2B5EF4-FFF2-40B4-BE49-F238E27FC236}">
                      <a16:creationId xmlns:a16="http://schemas.microsoft.com/office/drawing/2014/main" id="{8E7B7DFD-A333-8430-BCB3-C065463DA57B}"/>
                    </a:ext>
                  </a:extLst>
                </p:cNvPr>
                <p:cNvSpPr>
                  <a:spLocks/>
                </p:cNvSpPr>
                <p:nvPr/>
              </p:nvSpPr>
              <p:spPr bwMode="auto">
                <a:xfrm>
                  <a:off x="1185825" y="4438450"/>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426">
                  <a:extLst>
                    <a:ext uri="{FF2B5EF4-FFF2-40B4-BE49-F238E27FC236}">
                      <a16:creationId xmlns:a16="http://schemas.microsoft.com/office/drawing/2014/main" id="{BEEBAC52-1FB6-1F92-FFCD-FB6F697F8782}"/>
                    </a:ext>
                  </a:extLst>
                </p:cNvPr>
                <p:cNvSpPr>
                  <a:spLocks/>
                </p:cNvSpPr>
                <p:nvPr/>
              </p:nvSpPr>
              <p:spPr bwMode="auto">
                <a:xfrm>
                  <a:off x="1231987" y="4138398"/>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Oval 427">
                  <a:extLst>
                    <a:ext uri="{FF2B5EF4-FFF2-40B4-BE49-F238E27FC236}">
                      <a16:creationId xmlns:a16="http://schemas.microsoft.com/office/drawing/2014/main" id="{6A83D9D9-F0D7-493A-AA5A-95F28F2D0044}"/>
                    </a:ext>
                  </a:extLst>
                </p:cNvPr>
                <p:cNvSpPr>
                  <a:spLocks noChangeArrowheads="1"/>
                </p:cNvSpPr>
                <p:nvPr/>
              </p:nvSpPr>
              <p:spPr bwMode="auto">
                <a:xfrm>
                  <a:off x="1301951" y="3959521"/>
                  <a:ext cx="143535" cy="167337"/>
                </a:xfrm>
                <a:prstGeom prst="ellipse">
                  <a:avLst/>
                </a:pr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428">
                  <a:extLst>
                    <a:ext uri="{FF2B5EF4-FFF2-40B4-BE49-F238E27FC236}">
                      <a16:creationId xmlns:a16="http://schemas.microsoft.com/office/drawing/2014/main" id="{70C94CC4-AD78-298D-D45C-512ED409BE3D}"/>
                    </a:ext>
                  </a:extLst>
                </p:cNvPr>
                <p:cNvSpPr>
                  <a:spLocks/>
                </p:cNvSpPr>
                <p:nvPr/>
              </p:nvSpPr>
              <p:spPr bwMode="auto">
                <a:xfrm>
                  <a:off x="1000456" y="4253081"/>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Oval 429">
                  <a:extLst>
                    <a:ext uri="{FF2B5EF4-FFF2-40B4-BE49-F238E27FC236}">
                      <a16:creationId xmlns:a16="http://schemas.microsoft.com/office/drawing/2014/main" id="{3D3720EC-A7AC-33AD-43D3-16854184DF5F}"/>
                    </a:ext>
                  </a:extLst>
                </p:cNvPr>
                <p:cNvSpPr>
                  <a:spLocks noChangeArrowheads="1"/>
                </p:cNvSpPr>
                <p:nvPr/>
              </p:nvSpPr>
              <p:spPr bwMode="auto">
                <a:xfrm>
                  <a:off x="1011996" y="4044631"/>
                  <a:ext cx="173829" cy="2034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 name="椭圆 15">
                <a:extLst>
                  <a:ext uri="{FF2B5EF4-FFF2-40B4-BE49-F238E27FC236}">
                    <a16:creationId xmlns:a16="http://schemas.microsoft.com/office/drawing/2014/main" id="{5DB44802-59ED-156C-D409-9AB9621B6045}"/>
                  </a:ext>
                </a:extLst>
              </p:cNvPr>
              <p:cNvSpPr/>
              <p:nvPr/>
            </p:nvSpPr>
            <p:spPr>
              <a:xfrm>
                <a:off x="2207349" y="2125149"/>
                <a:ext cx="1269736" cy="1269736"/>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9" name="文本框 48">
              <a:extLst>
                <a:ext uri="{FF2B5EF4-FFF2-40B4-BE49-F238E27FC236}">
                  <a16:creationId xmlns:a16="http://schemas.microsoft.com/office/drawing/2014/main" id="{A4D3A72B-5054-440D-E3DA-81B92F73710B}"/>
                </a:ext>
              </a:extLst>
            </p:cNvPr>
            <p:cNvSpPr txBox="1"/>
            <p:nvPr/>
          </p:nvSpPr>
          <p:spPr>
            <a:xfrm>
              <a:off x="1586025" y="4446873"/>
              <a:ext cx="2434204"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Responsible practice </a:t>
              </a:r>
            </a:p>
          </p:txBody>
        </p:sp>
        <p:sp>
          <p:nvSpPr>
            <p:cNvPr id="50" name="矩形 49">
              <a:extLst>
                <a:ext uri="{FF2B5EF4-FFF2-40B4-BE49-F238E27FC236}">
                  <a16:creationId xmlns:a16="http://schemas.microsoft.com/office/drawing/2014/main" id="{D75472F9-CB9E-76B4-1C44-907DA306AF61}"/>
                </a:ext>
              </a:extLst>
            </p:cNvPr>
            <p:cNvSpPr/>
            <p:nvPr/>
          </p:nvSpPr>
          <p:spPr>
            <a:xfrm>
              <a:off x="125393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3" name="组合 62">
            <a:extLst>
              <a:ext uri="{FF2B5EF4-FFF2-40B4-BE49-F238E27FC236}">
                <a16:creationId xmlns:a16="http://schemas.microsoft.com/office/drawing/2014/main" id="{54D70E3A-E5EA-0198-3097-4DC4E8141E49}"/>
              </a:ext>
            </a:extLst>
          </p:cNvPr>
          <p:cNvGrpSpPr/>
          <p:nvPr/>
        </p:nvGrpSpPr>
        <p:grpSpPr>
          <a:xfrm>
            <a:off x="4546810" y="1400207"/>
            <a:ext cx="3098380" cy="4572000"/>
            <a:chOff x="4288455" y="1475073"/>
            <a:chExt cx="3098380" cy="4572000"/>
          </a:xfrm>
        </p:grpSpPr>
        <p:sp>
          <p:nvSpPr>
            <p:cNvPr id="4" name="文本框 3">
              <a:extLst>
                <a:ext uri="{FF2B5EF4-FFF2-40B4-BE49-F238E27FC236}">
                  <a16:creationId xmlns:a16="http://schemas.microsoft.com/office/drawing/2014/main" id="{AD38BD56-B0AB-A475-D7A5-A8B4D6C24508}"/>
                </a:ext>
              </a:extLst>
            </p:cNvPr>
            <p:cNvSpPr txBox="1"/>
            <p:nvPr/>
          </p:nvSpPr>
          <p:spPr>
            <a:xfrm>
              <a:off x="4764248" y="4446873"/>
              <a:ext cx="2140102"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Less data to store</a:t>
              </a:r>
            </a:p>
          </p:txBody>
        </p:sp>
        <p:grpSp>
          <p:nvGrpSpPr>
            <p:cNvPr id="40" name="Group 97">
              <a:extLst>
                <a:ext uri="{FF2B5EF4-FFF2-40B4-BE49-F238E27FC236}">
                  <a16:creationId xmlns:a16="http://schemas.microsoft.com/office/drawing/2014/main" id="{7A12EB25-E0C6-0903-E9E0-20FB3699DFD3}"/>
                </a:ext>
              </a:extLst>
            </p:cNvPr>
            <p:cNvGrpSpPr>
              <a:grpSpLocks noChangeAspect="1"/>
            </p:cNvGrpSpPr>
            <p:nvPr/>
          </p:nvGrpSpPr>
          <p:grpSpPr>
            <a:xfrm>
              <a:off x="5366299" y="2734601"/>
              <a:ext cx="936001" cy="936001"/>
              <a:chOff x="8763000" y="873125"/>
              <a:chExt cx="265113" cy="228600"/>
            </a:xfrm>
            <a:solidFill>
              <a:srgbClr val="84FFFF"/>
            </a:solidFill>
          </p:grpSpPr>
          <p:sp>
            <p:nvSpPr>
              <p:cNvPr id="41" name="Freeform 4348">
                <a:extLst>
                  <a:ext uri="{FF2B5EF4-FFF2-40B4-BE49-F238E27FC236}">
                    <a16:creationId xmlns:a16="http://schemas.microsoft.com/office/drawing/2014/main" id="{0C37FABD-DC7F-FA5B-2BBB-4EC594E2185A}"/>
                  </a:ext>
                </a:extLst>
              </p:cNvPr>
              <p:cNvSpPr>
                <a:spLocks/>
              </p:cNvSpPr>
              <p:nvPr/>
            </p:nvSpPr>
            <p:spPr bwMode="auto">
              <a:xfrm>
                <a:off x="8763000" y="996950"/>
                <a:ext cx="265113" cy="104775"/>
              </a:xfrm>
              <a:custGeom>
                <a:avLst/>
                <a:gdLst>
                  <a:gd name="T0" fmla="*/ 479 w 837"/>
                  <a:gd name="T1" fmla="*/ 74 h 329"/>
                  <a:gd name="T2" fmla="*/ 478 w 837"/>
                  <a:gd name="T3" fmla="*/ 78 h 329"/>
                  <a:gd name="T4" fmla="*/ 478 w 837"/>
                  <a:gd name="T5" fmla="*/ 81 h 329"/>
                  <a:gd name="T6" fmla="*/ 475 w 837"/>
                  <a:gd name="T7" fmla="*/ 83 h 329"/>
                  <a:gd name="T8" fmla="*/ 474 w 837"/>
                  <a:gd name="T9" fmla="*/ 85 h 329"/>
                  <a:gd name="T10" fmla="*/ 472 w 837"/>
                  <a:gd name="T11" fmla="*/ 87 h 329"/>
                  <a:gd name="T12" fmla="*/ 469 w 837"/>
                  <a:gd name="T13" fmla="*/ 88 h 329"/>
                  <a:gd name="T14" fmla="*/ 467 w 837"/>
                  <a:gd name="T15" fmla="*/ 89 h 329"/>
                  <a:gd name="T16" fmla="*/ 464 w 837"/>
                  <a:gd name="T17" fmla="*/ 89 h 329"/>
                  <a:gd name="T18" fmla="*/ 344 w 837"/>
                  <a:gd name="T19" fmla="*/ 89 h 329"/>
                  <a:gd name="T20" fmla="*/ 341 w 837"/>
                  <a:gd name="T21" fmla="*/ 89 h 329"/>
                  <a:gd name="T22" fmla="*/ 338 w 837"/>
                  <a:gd name="T23" fmla="*/ 88 h 329"/>
                  <a:gd name="T24" fmla="*/ 335 w 837"/>
                  <a:gd name="T25" fmla="*/ 87 h 329"/>
                  <a:gd name="T26" fmla="*/ 333 w 837"/>
                  <a:gd name="T27" fmla="*/ 85 h 329"/>
                  <a:gd name="T28" fmla="*/ 331 w 837"/>
                  <a:gd name="T29" fmla="*/ 83 h 329"/>
                  <a:gd name="T30" fmla="*/ 330 w 837"/>
                  <a:gd name="T31" fmla="*/ 81 h 329"/>
                  <a:gd name="T32" fmla="*/ 329 w 837"/>
                  <a:gd name="T33" fmla="*/ 78 h 329"/>
                  <a:gd name="T34" fmla="*/ 329 w 837"/>
                  <a:gd name="T35" fmla="*/ 74 h 329"/>
                  <a:gd name="T36" fmla="*/ 329 w 837"/>
                  <a:gd name="T37" fmla="*/ 0 h 329"/>
                  <a:gd name="T38" fmla="*/ 0 w 837"/>
                  <a:gd name="T39" fmla="*/ 0 h 329"/>
                  <a:gd name="T40" fmla="*/ 0 w 837"/>
                  <a:gd name="T41" fmla="*/ 314 h 329"/>
                  <a:gd name="T42" fmla="*/ 0 w 837"/>
                  <a:gd name="T43" fmla="*/ 317 h 329"/>
                  <a:gd name="T44" fmla="*/ 1 w 837"/>
                  <a:gd name="T45" fmla="*/ 319 h 329"/>
                  <a:gd name="T46" fmla="*/ 2 w 837"/>
                  <a:gd name="T47" fmla="*/ 323 h 329"/>
                  <a:gd name="T48" fmla="*/ 5 w 837"/>
                  <a:gd name="T49" fmla="*/ 325 h 329"/>
                  <a:gd name="T50" fmla="*/ 7 w 837"/>
                  <a:gd name="T51" fmla="*/ 326 h 329"/>
                  <a:gd name="T52" fmla="*/ 9 w 837"/>
                  <a:gd name="T53" fmla="*/ 328 h 329"/>
                  <a:gd name="T54" fmla="*/ 12 w 837"/>
                  <a:gd name="T55" fmla="*/ 328 h 329"/>
                  <a:gd name="T56" fmla="*/ 14 w 837"/>
                  <a:gd name="T57" fmla="*/ 329 h 329"/>
                  <a:gd name="T58" fmla="*/ 822 w 837"/>
                  <a:gd name="T59" fmla="*/ 329 h 329"/>
                  <a:gd name="T60" fmla="*/ 825 w 837"/>
                  <a:gd name="T61" fmla="*/ 328 h 329"/>
                  <a:gd name="T62" fmla="*/ 828 w 837"/>
                  <a:gd name="T63" fmla="*/ 328 h 329"/>
                  <a:gd name="T64" fmla="*/ 831 w 837"/>
                  <a:gd name="T65" fmla="*/ 326 h 329"/>
                  <a:gd name="T66" fmla="*/ 833 w 837"/>
                  <a:gd name="T67" fmla="*/ 325 h 329"/>
                  <a:gd name="T68" fmla="*/ 835 w 837"/>
                  <a:gd name="T69" fmla="*/ 323 h 329"/>
                  <a:gd name="T70" fmla="*/ 836 w 837"/>
                  <a:gd name="T71" fmla="*/ 319 h 329"/>
                  <a:gd name="T72" fmla="*/ 837 w 837"/>
                  <a:gd name="T73" fmla="*/ 317 h 329"/>
                  <a:gd name="T74" fmla="*/ 837 w 837"/>
                  <a:gd name="T75" fmla="*/ 314 h 329"/>
                  <a:gd name="T76" fmla="*/ 837 w 837"/>
                  <a:gd name="T77" fmla="*/ 0 h 329"/>
                  <a:gd name="T78" fmla="*/ 479 w 837"/>
                  <a:gd name="T79" fmla="*/ 0 h 329"/>
                  <a:gd name="T80" fmla="*/ 479 w 837"/>
                  <a:gd name="T81" fmla="*/ 7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329">
                    <a:moveTo>
                      <a:pt x="479" y="74"/>
                    </a:moveTo>
                    <a:lnTo>
                      <a:pt x="478" y="78"/>
                    </a:lnTo>
                    <a:lnTo>
                      <a:pt x="478" y="81"/>
                    </a:lnTo>
                    <a:lnTo>
                      <a:pt x="475" y="83"/>
                    </a:lnTo>
                    <a:lnTo>
                      <a:pt x="474" y="85"/>
                    </a:lnTo>
                    <a:lnTo>
                      <a:pt x="472" y="87"/>
                    </a:lnTo>
                    <a:lnTo>
                      <a:pt x="469" y="88"/>
                    </a:lnTo>
                    <a:lnTo>
                      <a:pt x="467" y="89"/>
                    </a:lnTo>
                    <a:lnTo>
                      <a:pt x="464" y="89"/>
                    </a:lnTo>
                    <a:lnTo>
                      <a:pt x="344" y="89"/>
                    </a:lnTo>
                    <a:lnTo>
                      <a:pt x="341" y="89"/>
                    </a:lnTo>
                    <a:lnTo>
                      <a:pt x="338" y="88"/>
                    </a:lnTo>
                    <a:lnTo>
                      <a:pt x="335" y="87"/>
                    </a:lnTo>
                    <a:lnTo>
                      <a:pt x="333" y="85"/>
                    </a:lnTo>
                    <a:lnTo>
                      <a:pt x="331" y="83"/>
                    </a:lnTo>
                    <a:lnTo>
                      <a:pt x="330" y="81"/>
                    </a:lnTo>
                    <a:lnTo>
                      <a:pt x="329" y="78"/>
                    </a:lnTo>
                    <a:lnTo>
                      <a:pt x="329" y="74"/>
                    </a:lnTo>
                    <a:lnTo>
                      <a:pt x="329" y="0"/>
                    </a:lnTo>
                    <a:lnTo>
                      <a:pt x="0" y="0"/>
                    </a:lnTo>
                    <a:lnTo>
                      <a:pt x="0" y="314"/>
                    </a:lnTo>
                    <a:lnTo>
                      <a:pt x="0" y="317"/>
                    </a:lnTo>
                    <a:lnTo>
                      <a:pt x="1" y="319"/>
                    </a:lnTo>
                    <a:lnTo>
                      <a:pt x="2" y="323"/>
                    </a:lnTo>
                    <a:lnTo>
                      <a:pt x="5" y="325"/>
                    </a:lnTo>
                    <a:lnTo>
                      <a:pt x="7" y="326"/>
                    </a:lnTo>
                    <a:lnTo>
                      <a:pt x="9" y="328"/>
                    </a:lnTo>
                    <a:lnTo>
                      <a:pt x="12" y="328"/>
                    </a:lnTo>
                    <a:lnTo>
                      <a:pt x="14" y="329"/>
                    </a:lnTo>
                    <a:lnTo>
                      <a:pt x="822" y="329"/>
                    </a:lnTo>
                    <a:lnTo>
                      <a:pt x="825" y="328"/>
                    </a:lnTo>
                    <a:lnTo>
                      <a:pt x="828" y="328"/>
                    </a:lnTo>
                    <a:lnTo>
                      <a:pt x="831" y="326"/>
                    </a:lnTo>
                    <a:lnTo>
                      <a:pt x="833" y="325"/>
                    </a:lnTo>
                    <a:lnTo>
                      <a:pt x="835" y="323"/>
                    </a:lnTo>
                    <a:lnTo>
                      <a:pt x="836" y="319"/>
                    </a:lnTo>
                    <a:lnTo>
                      <a:pt x="837" y="317"/>
                    </a:lnTo>
                    <a:lnTo>
                      <a:pt x="837" y="314"/>
                    </a:lnTo>
                    <a:lnTo>
                      <a:pt x="837" y="0"/>
                    </a:lnTo>
                    <a:lnTo>
                      <a:pt x="479" y="0"/>
                    </a:lnTo>
                    <a:lnTo>
                      <a:pt x="479"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cs typeface="+mn-ea"/>
                  <a:sym typeface="+mn-lt"/>
                </a:endParaRPr>
              </a:p>
            </p:txBody>
          </p:sp>
          <p:sp>
            <p:nvSpPr>
              <p:cNvPr id="42" name="Freeform 4349">
                <a:extLst>
                  <a:ext uri="{FF2B5EF4-FFF2-40B4-BE49-F238E27FC236}">
                    <a16:creationId xmlns:a16="http://schemas.microsoft.com/office/drawing/2014/main" id="{BF42D4DF-3DD5-6637-143C-250CFE86883C}"/>
                  </a:ext>
                </a:extLst>
              </p:cNvPr>
              <p:cNvSpPr>
                <a:spLocks noEditPoints="1"/>
              </p:cNvSpPr>
              <p:nvPr/>
            </p:nvSpPr>
            <p:spPr bwMode="auto">
              <a:xfrm>
                <a:off x="8763000" y="873125"/>
                <a:ext cx="265113" cy="114300"/>
              </a:xfrm>
              <a:custGeom>
                <a:avLst/>
                <a:gdLst>
                  <a:gd name="T0" fmla="*/ 272 w 837"/>
                  <a:gd name="T1" fmla="*/ 137 h 359"/>
                  <a:gd name="T2" fmla="*/ 278 w 837"/>
                  <a:gd name="T3" fmla="*/ 114 h 359"/>
                  <a:gd name="T4" fmla="*/ 290 w 837"/>
                  <a:gd name="T5" fmla="*/ 92 h 359"/>
                  <a:gd name="T6" fmla="*/ 304 w 837"/>
                  <a:gd name="T7" fmla="*/ 73 h 359"/>
                  <a:gd name="T8" fmla="*/ 322 w 837"/>
                  <a:gd name="T9" fmla="*/ 57 h 359"/>
                  <a:gd name="T10" fmla="*/ 343 w 837"/>
                  <a:gd name="T11" fmla="*/ 44 h 359"/>
                  <a:gd name="T12" fmla="*/ 365 w 837"/>
                  <a:gd name="T13" fmla="*/ 36 h 359"/>
                  <a:gd name="T14" fmla="*/ 391 w 837"/>
                  <a:gd name="T15" fmla="*/ 30 h 359"/>
                  <a:gd name="T16" fmla="*/ 417 w 837"/>
                  <a:gd name="T17" fmla="*/ 30 h 359"/>
                  <a:gd name="T18" fmla="*/ 441 w 837"/>
                  <a:gd name="T19" fmla="*/ 36 h 359"/>
                  <a:gd name="T20" fmla="*/ 465 w 837"/>
                  <a:gd name="T21" fmla="*/ 44 h 359"/>
                  <a:gd name="T22" fmla="*/ 485 w 837"/>
                  <a:gd name="T23" fmla="*/ 57 h 359"/>
                  <a:gd name="T24" fmla="*/ 502 w 837"/>
                  <a:gd name="T25" fmla="*/ 73 h 359"/>
                  <a:gd name="T26" fmla="*/ 517 w 837"/>
                  <a:gd name="T27" fmla="*/ 92 h 359"/>
                  <a:gd name="T28" fmla="*/ 528 w 837"/>
                  <a:gd name="T29" fmla="*/ 114 h 359"/>
                  <a:gd name="T30" fmla="*/ 535 w 837"/>
                  <a:gd name="T31" fmla="*/ 137 h 359"/>
                  <a:gd name="T32" fmla="*/ 270 w 837"/>
                  <a:gd name="T33" fmla="*/ 149 h 359"/>
                  <a:gd name="T34" fmla="*/ 567 w 837"/>
                  <a:gd name="T35" fmla="*/ 149 h 359"/>
                  <a:gd name="T36" fmla="*/ 562 w 837"/>
                  <a:gd name="T37" fmla="*/ 119 h 359"/>
                  <a:gd name="T38" fmla="*/ 551 w 837"/>
                  <a:gd name="T39" fmla="*/ 91 h 359"/>
                  <a:gd name="T40" fmla="*/ 535 w 837"/>
                  <a:gd name="T41" fmla="*/ 65 h 359"/>
                  <a:gd name="T42" fmla="*/ 515 w 837"/>
                  <a:gd name="T43" fmla="*/ 43 h 359"/>
                  <a:gd name="T44" fmla="*/ 491 w 837"/>
                  <a:gd name="T45" fmla="*/ 25 h 359"/>
                  <a:gd name="T46" fmla="*/ 465 w 837"/>
                  <a:gd name="T47" fmla="*/ 11 h 359"/>
                  <a:gd name="T48" fmla="*/ 436 w 837"/>
                  <a:gd name="T49" fmla="*/ 2 h 359"/>
                  <a:gd name="T50" fmla="*/ 404 w 837"/>
                  <a:gd name="T51" fmla="*/ 0 h 359"/>
                  <a:gd name="T52" fmla="*/ 372 w 837"/>
                  <a:gd name="T53" fmla="*/ 2 h 359"/>
                  <a:gd name="T54" fmla="*/ 343 w 837"/>
                  <a:gd name="T55" fmla="*/ 11 h 359"/>
                  <a:gd name="T56" fmla="*/ 315 w 837"/>
                  <a:gd name="T57" fmla="*/ 25 h 359"/>
                  <a:gd name="T58" fmla="*/ 291 w 837"/>
                  <a:gd name="T59" fmla="*/ 43 h 359"/>
                  <a:gd name="T60" fmla="*/ 272 w 837"/>
                  <a:gd name="T61" fmla="*/ 65 h 359"/>
                  <a:gd name="T62" fmla="*/ 256 w 837"/>
                  <a:gd name="T63" fmla="*/ 91 h 359"/>
                  <a:gd name="T64" fmla="*/ 245 w 837"/>
                  <a:gd name="T65" fmla="*/ 119 h 359"/>
                  <a:gd name="T66" fmla="*/ 240 w 837"/>
                  <a:gd name="T67" fmla="*/ 149 h 359"/>
                  <a:gd name="T68" fmla="*/ 12 w 837"/>
                  <a:gd name="T69" fmla="*/ 150 h 359"/>
                  <a:gd name="T70" fmla="*/ 7 w 837"/>
                  <a:gd name="T71" fmla="*/ 152 h 359"/>
                  <a:gd name="T72" fmla="*/ 2 w 837"/>
                  <a:gd name="T73" fmla="*/ 156 h 359"/>
                  <a:gd name="T74" fmla="*/ 0 w 837"/>
                  <a:gd name="T75" fmla="*/ 162 h 359"/>
                  <a:gd name="T76" fmla="*/ 0 w 837"/>
                  <a:gd name="T77" fmla="*/ 359 h 359"/>
                  <a:gd name="T78" fmla="*/ 329 w 837"/>
                  <a:gd name="T79" fmla="*/ 314 h 359"/>
                  <a:gd name="T80" fmla="*/ 330 w 837"/>
                  <a:gd name="T81" fmla="*/ 308 h 359"/>
                  <a:gd name="T82" fmla="*/ 333 w 837"/>
                  <a:gd name="T83" fmla="*/ 304 h 359"/>
                  <a:gd name="T84" fmla="*/ 338 w 837"/>
                  <a:gd name="T85" fmla="*/ 300 h 359"/>
                  <a:gd name="T86" fmla="*/ 344 w 837"/>
                  <a:gd name="T87" fmla="*/ 299 h 359"/>
                  <a:gd name="T88" fmla="*/ 467 w 837"/>
                  <a:gd name="T89" fmla="*/ 299 h 359"/>
                  <a:gd name="T90" fmla="*/ 472 w 837"/>
                  <a:gd name="T91" fmla="*/ 302 h 359"/>
                  <a:gd name="T92" fmla="*/ 475 w 837"/>
                  <a:gd name="T93" fmla="*/ 306 h 359"/>
                  <a:gd name="T94" fmla="*/ 478 w 837"/>
                  <a:gd name="T95" fmla="*/ 312 h 359"/>
                  <a:gd name="T96" fmla="*/ 479 w 837"/>
                  <a:gd name="T97" fmla="*/ 359 h 359"/>
                  <a:gd name="T98" fmla="*/ 837 w 837"/>
                  <a:gd name="T99" fmla="*/ 164 h 359"/>
                  <a:gd name="T100" fmla="*/ 836 w 837"/>
                  <a:gd name="T101" fmla="*/ 159 h 359"/>
                  <a:gd name="T102" fmla="*/ 833 w 837"/>
                  <a:gd name="T103" fmla="*/ 154 h 359"/>
                  <a:gd name="T104" fmla="*/ 828 w 837"/>
                  <a:gd name="T105" fmla="*/ 151 h 359"/>
                  <a:gd name="T106" fmla="*/ 822 w 837"/>
                  <a:gd name="T107" fmla="*/ 14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7" h="359">
                    <a:moveTo>
                      <a:pt x="270" y="149"/>
                    </a:moveTo>
                    <a:lnTo>
                      <a:pt x="272" y="137"/>
                    </a:lnTo>
                    <a:lnTo>
                      <a:pt x="274" y="125"/>
                    </a:lnTo>
                    <a:lnTo>
                      <a:pt x="278" y="114"/>
                    </a:lnTo>
                    <a:lnTo>
                      <a:pt x="284" y="102"/>
                    </a:lnTo>
                    <a:lnTo>
                      <a:pt x="290" y="92"/>
                    </a:lnTo>
                    <a:lnTo>
                      <a:pt x="297" y="82"/>
                    </a:lnTo>
                    <a:lnTo>
                      <a:pt x="304" y="73"/>
                    </a:lnTo>
                    <a:lnTo>
                      <a:pt x="313" y="64"/>
                    </a:lnTo>
                    <a:lnTo>
                      <a:pt x="322" y="57"/>
                    </a:lnTo>
                    <a:lnTo>
                      <a:pt x="332" y="49"/>
                    </a:lnTo>
                    <a:lnTo>
                      <a:pt x="343" y="44"/>
                    </a:lnTo>
                    <a:lnTo>
                      <a:pt x="354" y="39"/>
                    </a:lnTo>
                    <a:lnTo>
                      <a:pt x="365" y="36"/>
                    </a:lnTo>
                    <a:lnTo>
                      <a:pt x="378" y="32"/>
                    </a:lnTo>
                    <a:lnTo>
                      <a:pt x="391" y="30"/>
                    </a:lnTo>
                    <a:lnTo>
                      <a:pt x="404" y="30"/>
                    </a:lnTo>
                    <a:lnTo>
                      <a:pt x="417" y="30"/>
                    </a:lnTo>
                    <a:lnTo>
                      <a:pt x="429" y="32"/>
                    </a:lnTo>
                    <a:lnTo>
                      <a:pt x="441" y="36"/>
                    </a:lnTo>
                    <a:lnTo>
                      <a:pt x="453" y="39"/>
                    </a:lnTo>
                    <a:lnTo>
                      <a:pt x="465" y="44"/>
                    </a:lnTo>
                    <a:lnTo>
                      <a:pt x="475" y="49"/>
                    </a:lnTo>
                    <a:lnTo>
                      <a:pt x="485" y="57"/>
                    </a:lnTo>
                    <a:lnTo>
                      <a:pt x="495" y="64"/>
                    </a:lnTo>
                    <a:lnTo>
                      <a:pt x="502" y="73"/>
                    </a:lnTo>
                    <a:lnTo>
                      <a:pt x="511" y="82"/>
                    </a:lnTo>
                    <a:lnTo>
                      <a:pt x="517" y="92"/>
                    </a:lnTo>
                    <a:lnTo>
                      <a:pt x="524" y="102"/>
                    </a:lnTo>
                    <a:lnTo>
                      <a:pt x="528" y="114"/>
                    </a:lnTo>
                    <a:lnTo>
                      <a:pt x="532" y="125"/>
                    </a:lnTo>
                    <a:lnTo>
                      <a:pt x="535" y="137"/>
                    </a:lnTo>
                    <a:lnTo>
                      <a:pt x="537" y="149"/>
                    </a:lnTo>
                    <a:lnTo>
                      <a:pt x="270" y="149"/>
                    </a:lnTo>
                    <a:close/>
                    <a:moveTo>
                      <a:pt x="822" y="149"/>
                    </a:moveTo>
                    <a:lnTo>
                      <a:pt x="567" y="149"/>
                    </a:lnTo>
                    <a:lnTo>
                      <a:pt x="565" y="134"/>
                    </a:lnTo>
                    <a:lnTo>
                      <a:pt x="562" y="119"/>
                    </a:lnTo>
                    <a:lnTo>
                      <a:pt x="557" y="104"/>
                    </a:lnTo>
                    <a:lnTo>
                      <a:pt x="551" y="91"/>
                    </a:lnTo>
                    <a:lnTo>
                      <a:pt x="544" y="77"/>
                    </a:lnTo>
                    <a:lnTo>
                      <a:pt x="535" y="65"/>
                    </a:lnTo>
                    <a:lnTo>
                      <a:pt x="526" y="54"/>
                    </a:lnTo>
                    <a:lnTo>
                      <a:pt x="515" y="43"/>
                    </a:lnTo>
                    <a:lnTo>
                      <a:pt x="504" y="33"/>
                    </a:lnTo>
                    <a:lnTo>
                      <a:pt x="491" y="25"/>
                    </a:lnTo>
                    <a:lnTo>
                      <a:pt x="479" y="17"/>
                    </a:lnTo>
                    <a:lnTo>
                      <a:pt x="465" y="11"/>
                    </a:lnTo>
                    <a:lnTo>
                      <a:pt x="451" y="7"/>
                    </a:lnTo>
                    <a:lnTo>
                      <a:pt x="436" y="2"/>
                    </a:lnTo>
                    <a:lnTo>
                      <a:pt x="420" y="0"/>
                    </a:lnTo>
                    <a:lnTo>
                      <a:pt x="404" y="0"/>
                    </a:lnTo>
                    <a:lnTo>
                      <a:pt x="388" y="0"/>
                    </a:lnTo>
                    <a:lnTo>
                      <a:pt x="372" y="2"/>
                    </a:lnTo>
                    <a:lnTo>
                      <a:pt x="357" y="7"/>
                    </a:lnTo>
                    <a:lnTo>
                      <a:pt x="343" y="11"/>
                    </a:lnTo>
                    <a:lnTo>
                      <a:pt x="329" y="17"/>
                    </a:lnTo>
                    <a:lnTo>
                      <a:pt x="315" y="25"/>
                    </a:lnTo>
                    <a:lnTo>
                      <a:pt x="303" y="33"/>
                    </a:lnTo>
                    <a:lnTo>
                      <a:pt x="291" y="43"/>
                    </a:lnTo>
                    <a:lnTo>
                      <a:pt x="282" y="54"/>
                    </a:lnTo>
                    <a:lnTo>
                      <a:pt x="272" y="65"/>
                    </a:lnTo>
                    <a:lnTo>
                      <a:pt x="264" y="77"/>
                    </a:lnTo>
                    <a:lnTo>
                      <a:pt x="256" y="91"/>
                    </a:lnTo>
                    <a:lnTo>
                      <a:pt x="251" y="104"/>
                    </a:lnTo>
                    <a:lnTo>
                      <a:pt x="245" y="119"/>
                    </a:lnTo>
                    <a:lnTo>
                      <a:pt x="242" y="134"/>
                    </a:lnTo>
                    <a:lnTo>
                      <a:pt x="240" y="149"/>
                    </a:lnTo>
                    <a:lnTo>
                      <a:pt x="14" y="149"/>
                    </a:lnTo>
                    <a:lnTo>
                      <a:pt x="12" y="150"/>
                    </a:lnTo>
                    <a:lnTo>
                      <a:pt x="9" y="151"/>
                    </a:lnTo>
                    <a:lnTo>
                      <a:pt x="7" y="152"/>
                    </a:lnTo>
                    <a:lnTo>
                      <a:pt x="5" y="154"/>
                    </a:lnTo>
                    <a:lnTo>
                      <a:pt x="2" y="156"/>
                    </a:lnTo>
                    <a:lnTo>
                      <a:pt x="1" y="159"/>
                    </a:lnTo>
                    <a:lnTo>
                      <a:pt x="0" y="162"/>
                    </a:lnTo>
                    <a:lnTo>
                      <a:pt x="0" y="164"/>
                    </a:lnTo>
                    <a:lnTo>
                      <a:pt x="0" y="359"/>
                    </a:lnTo>
                    <a:lnTo>
                      <a:pt x="329" y="359"/>
                    </a:lnTo>
                    <a:lnTo>
                      <a:pt x="329" y="314"/>
                    </a:lnTo>
                    <a:lnTo>
                      <a:pt x="329" y="312"/>
                    </a:lnTo>
                    <a:lnTo>
                      <a:pt x="330" y="308"/>
                    </a:lnTo>
                    <a:lnTo>
                      <a:pt x="331" y="306"/>
                    </a:lnTo>
                    <a:lnTo>
                      <a:pt x="333" y="304"/>
                    </a:lnTo>
                    <a:lnTo>
                      <a:pt x="335" y="302"/>
                    </a:lnTo>
                    <a:lnTo>
                      <a:pt x="338" y="300"/>
                    </a:lnTo>
                    <a:lnTo>
                      <a:pt x="341" y="299"/>
                    </a:lnTo>
                    <a:lnTo>
                      <a:pt x="344" y="299"/>
                    </a:lnTo>
                    <a:lnTo>
                      <a:pt x="464" y="299"/>
                    </a:lnTo>
                    <a:lnTo>
                      <a:pt x="467" y="299"/>
                    </a:lnTo>
                    <a:lnTo>
                      <a:pt x="469" y="300"/>
                    </a:lnTo>
                    <a:lnTo>
                      <a:pt x="472" y="302"/>
                    </a:lnTo>
                    <a:lnTo>
                      <a:pt x="474" y="304"/>
                    </a:lnTo>
                    <a:lnTo>
                      <a:pt x="475" y="306"/>
                    </a:lnTo>
                    <a:lnTo>
                      <a:pt x="478" y="308"/>
                    </a:lnTo>
                    <a:lnTo>
                      <a:pt x="478" y="312"/>
                    </a:lnTo>
                    <a:lnTo>
                      <a:pt x="479" y="314"/>
                    </a:lnTo>
                    <a:lnTo>
                      <a:pt x="479" y="359"/>
                    </a:lnTo>
                    <a:lnTo>
                      <a:pt x="837" y="359"/>
                    </a:lnTo>
                    <a:lnTo>
                      <a:pt x="837" y="164"/>
                    </a:lnTo>
                    <a:lnTo>
                      <a:pt x="837" y="162"/>
                    </a:lnTo>
                    <a:lnTo>
                      <a:pt x="836" y="159"/>
                    </a:lnTo>
                    <a:lnTo>
                      <a:pt x="835" y="156"/>
                    </a:lnTo>
                    <a:lnTo>
                      <a:pt x="833" y="154"/>
                    </a:lnTo>
                    <a:lnTo>
                      <a:pt x="831" y="152"/>
                    </a:lnTo>
                    <a:lnTo>
                      <a:pt x="828" y="151"/>
                    </a:lnTo>
                    <a:lnTo>
                      <a:pt x="825" y="150"/>
                    </a:lnTo>
                    <a:lnTo>
                      <a:pt x="82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cs typeface="+mn-ea"/>
                  <a:sym typeface="+mn-lt"/>
                </a:endParaRPr>
              </a:p>
            </p:txBody>
          </p:sp>
        </p:grpSp>
        <p:sp>
          <p:nvSpPr>
            <p:cNvPr id="53" name="矩形 52">
              <a:extLst>
                <a:ext uri="{FF2B5EF4-FFF2-40B4-BE49-F238E27FC236}">
                  <a16:creationId xmlns:a16="http://schemas.microsoft.com/office/drawing/2014/main" id="{F190862A-0EE1-2FEC-A065-19CC9673B909}"/>
                </a:ext>
              </a:extLst>
            </p:cNvPr>
            <p:cNvSpPr/>
            <p:nvPr/>
          </p:nvSpPr>
          <p:spPr>
            <a:xfrm>
              <a:off x="4288455"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4" name="组合 63">
            <a:extLst>
              <a:ext uri="{FF2B5EF4-FFF2-40B4-BE49-F238E27FC236}">
                <a16:creationId xmlns:a16="http://schemas.microsoft.com/office/drawing/2014/main" id="{EDD70639-EC21-6AFD-E299-013C1F69A494}"/>
              </a:ext>
            </a:extLst>
          </p:cNvPr>
          <p:cNvGrpSpPr/>
          <p:nvPr/>
        </p:nvGrpSpPr>
        <p:grpSpPr>
          <a:xfrm>
            <a:off x="8223651" y="1384602"/>
            <a:ext cx="3098380" cy="4572000"/>
            <a:chOff x="7834807" y="1475073"/>
            <a:chExt cx="3098380" cy="4572000"/>
          </a:xfrm>
        </p:grpSpPr>
        <p:grpSp>
          <p:nvGrpSpPr>
            <p:cNvPr id="46" name="组合 45">
              <a:extLst>
                <a:ext uri="{FF2B5EF4-FFF2-40B4-BE49-F238E27FC236}">
                  <a16:creationId xmlns:a16="http://schemas.microsoft.com/office/drawing/2014/main" id="{75383939-60D4-5AB4-59BD-A8199455BC90}"/>
                </a:ext>
              </a:extLst>
            </p:cNvPr>
            <p:cNvGrpSpPr/>
            <p:nvPr/>
          </p:nvGrpSpPr>
          <p:grpSpPr>
            <a:xfrm>
              <a:off x="8721718" y="2579322"/>
              <a:ext cx="1324560" cy="1324560"/>
              <a:chOff x="7478128" y="5049871"/>
              <a:chExt cx="701286" cy="701287"/>
            </a:xfrm>
          </p:grpSpPr>
          <p:sp>
            <p:nvSpPr>
              <p:cNvPr id="43" name="MH_SubTitle_3">
                <a:extLst>
                  <a:ext uri="{FF2B5EF4-FFF2-40B4-BE49-F238E27FC236}">
                    <a16:creationId xmlns:a16="http://schemas.microsoft.com/office/drawing/2014/main" id="{9EBDE55A-8CD8-8D48-D355-94F88567CDF8}"/>
                  </a:ext>
                </a:extLst>
              </p:cNvPr>
              <p:cNvSpPr>
                <a:spLocks noChangeArrowheads="1"/>
              </p:cNvSpPr>
              <p:nvPr/>
            </p:nvSpPr>
            <p:spPr bwMode="auto">
              <a:xfrm>
                <a:off x="7478128" y="5049871"/>
                <a:ext cx="701286" cy="701287"/>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44" name="Freeform 19">
                <a:extLst>
                  <a:ext uri="{FF2B5EF4-FFF2-40B4-BE49-F238E27FC236}">
                    <a16:creationId xmlns:a16="http://schemas.microsoft.com/office/drawing/2014/main" id="{57851FAD-E0E4-301F-83EC-F409E8016B00}"/>
                  </a:ext>
                </a:extLst>
              </p:cNvPr>
              <p:cNvSpPr>
                <a:spLocks noEditPoints="1"/>
              </p:cNvSpPr>
              <p:nvPr/>
            </p:nvSpPr>
            <p:spPr bwMode="auto">
              <a:xfrm>
                <a:off x="7662702" y="5228776"/>
                <a:ext cx="332138" cy="343476"/>
              </a:xfrm>
              <a:custGeom>
                <a:avLst/>
                <a:gdLst>
                  <a:gd name="T0" fmla="*/ 502 w 756"/>
                  <a:gd name="T1" fmla="*/ 57 h 782"/>
                  <a:gd name="T2" fmla="*/ 569 w 756"/>
                  <a:gd name="T3" fmla="*/ 331 h 782"/>
                  <a:gd name="T4" fmla="*/ 464 w 756"/>
                  <a:gd name="T5" fmla="*/ 369 h 782"/>
                  <a:gd name="T6" fmla="*/ 381 w 756"/>
                  <a:gd name="T7" fmla="*/ 57 h 782"/>
                  <a:gd name="T8" fmla="*/ 343 w 756"/>
                  <a:gd name="T9" fmla="*/ 146 h 782"/>
                  <a:gd name="T10" fmla="*/ 165 w 756"/>
                  <a:gd name="T11" fmla="*/ 57 h 782"/>
                  <a:gd name="T12" fmla="*/ 127 w 756"/>
                  <a:gd name="T13" fmla="*/ 146 h 782"/>
                  <a:gd name="T14" fmla="*/ 57 w 756"/>
                  <a:gd name="T15" fmla="*/ 57 h 782"/>
                  <a:gd name="T16" fmla="*/ 235 w 756"/>
                  <a:gd name="T17" fmla="*/ 222 h 782"/>
                  <a:gd name="T18" fmla="*/ 273 w 756"/>
                  <a:gd name="T19" fmla="*/ 102 h 782"/>
                  <a:gd name="T20" fmla="*/ 381 w 756"/>
                  <a:gd name="T21" fmla="*/ 222 h 782"/>
                  <a:gd name="T22" fmla="*/ 225 w 756"/>
                  <a:gd name="T23" fmla="*/ 369 h 782"/>
                  <a:gd name="T24" fmla="*/ 187 w 756"/>
                  <a:gd name="T25" fmla="*/ 486 h 782"/>
                  <a:gd name="T26" fmla="*/ 343 w 756"/>
                  <a:gd name="T27" fmla="*/ 331 h 782"/>
                  <a:gd name="T28" fmla="*/ 57 w 756"/>
                  <a:gd name="T29" fmla="*/ 260 h 782"/>
                  <a:gd name="T30" fmla="*/ 0 w 756"/>
                  <a:gd name="T31" fmla="*/ 365 h 782"/>
                  <a:gd name="T32" fmla="*/ 28 w 756"/>
                  <a:gd name="T33" fmla="*/ 0 h 782"/>
                  <a:gd name="T34" fmla="*/ 756 w 756"/>
                  <a:gd name="T35" fmla="*/ 29 h 782"/>
                  <a:gd name="T36" fmla="*/ 699 w 756"/>
                  <a:gd name="T37" fmla="*/ 213 h 782"/>
                  <a:gd name="T38" fmla="*/ 616 w 756"/>
                  <a:gd name="T39" fmla="*/ 146 h 782"/>
                  <a:gd name="T40" fmla="*/ 578 w 756"/>
                  <a:gd name="T41" fmla="*/ 261 h 782"/>
                  <a:gd name="T42" fmla="*/ 699 w 756"/>
                  <a:gd name="T43" fmla="*/ 108 h 782"/>
                  <a:gd name="T44" fmla="*/ 168 w 756"/>
                  <a:gd name="T45" fmla="*/ 655 h 782"/>
                  <a:gd name="T46" fmla="*/ 149 w 756"/>
                  <a:gd name="T47" fmla="*/ 616 h 782"/>
                  <a:gd name="T48" fmla="*/ 352 w 756"/>
                  <a:gd name="T49" fmla="*/ 502 h 782"/>
                  <a:gd name="T50" fmla="*/ 391 w 756"/>
                  <a:gd name="T51" fmla="*/ 655 h 782"/>
                  <a:gd name="T52" fmla="*/ 273 w 756"/>
                  <a:gd name="T53" fmla="*/ 725 h 782"/>
                  <a:gd name="T54" fmla="*/ 464 w 756"/>
                  <a:gd name="T55" fmla="*/ 616 h 782"/>
                  <a:gd name="T56" fmla="*/ 578 w 756"/>
                  <a:gd name="T57" fmla="*/ 540 h 782"/>
                  <a:gd name="T58" fmla="*/ 464 w 756"/>
                  <a:gd name="T59" fmla="*/ 502 h 782"/>
                  <a:gd name="T60" fmla="*/ 616 w 756"/>
                  <a:gd name="T61" fmla="*/ 655 h 782"/>
                  <a:gd name="T62" fmla="*/ 502 w 756"/>
                  <a:gd name="T63" fmla="*/ 725 h 782"/>
                  <a:gd name="T64" fmla="*/ 699 w 756"/>
                  <a:gd name="T65" fmla="*/ 435 h 782"/>
                  <a:gd name="T66" fmla="*/ 756 w 756"/>
                  <a:gd name="T67" fmla="*/ 753 h 782"/>
                  <a:gd name="T68" fmla="*/ 28 w 756"/>
                  <a:gd name="T69" fmla="*/ 782 h 782"/>
                  <a:gd name="T70" fmla="*/ 0 w 756"/>
                  <a:gd name="T71" fmla="*/ 499 h 782"/>
                  <a:gd name="T72" fmla="*/ 57 w 756"/>
                  <a:gd name="T73" fmla="*/ 725 h 782"/>
                  <a:gd name="T74" fmla="*/ 235 w 756"/>
                  <a:gd name="T75" fmla="*/ 65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6" h="782">
                    <a:moveTo>
                      <a:pt x="699" y="57"/>
                    </a:moveTo>
                    <a:cubicBezTo>
                      <a:pt x="502" y="57"/>
                      <a:pt x="502" y="57"/>
                      <a:pt x="502" y="57"/>
                    </a:cubicBezTo>
                    <a:cubicBezTo>
                      <a:pt x="502" y="331"/>
                      <a:pt x="502" y="331"/>
                      <a:pt x="502" y="331"/>
                    </a:cubicBezTo>
                    <a:cubicBezTo>
                      <a:pt x="569" y="331"/>
                      <a:pt x="569" y="331"/>
                      <a:pt x="569" y="331"/>
                    </a:cubicBezTo>
                    <a:cubicBezTo>
                      <a:pt x="569" y="369"/>
                      <a:pt x="569" y="369"/>
                      <a:pt x="569" y="369"/>
                    </a:cubicBezTo>
                    <a:cubicBezTo>
                      <a:pt x="464" y="369"/>
                      <a:pt x="464" y="369"/>
                      <a:pt x="464" y="369"/>
                    </a:cubicBezTo>
                    <a:cubicBezTo>
                      <a:pt x="464" y="57"/>
                      <a:pt x="464" y="57"/>
                      <a:pt x="464" y="57"/>
                    </a:cubicBezTo>
                    <a:cubicBezTo>
                      <a:pt x="381" y="57"/>
                      <a:pt x="381" y="57"/>
                      <a:pt x="381" y="57"/>
                    </a:cubicBezTo>
                    <a:cubicBezTo>
                      <a:pt x="381" y="146"/>
                      <a:pt x="381" y="146"/>
                      <a:pt x="381" y="146"/>
                    </a:cubicBezTo>
                    <a:cubicBezTo>
                      <a:pt x="343" y="146"/>
                      <a:pt x="343" y="146"/>
                      <a:pt x="343" y="146"/>
                    </a:cubicBezTo>
                    <a:cubicBezTo>
                      <a:pt x="343" y="57"/>
                      <a:pt x="343" y="57"/>
                      <a:pt x="343" y="57"/>
                    </a:cubicBezTo>
                    <a:cubicBezTo>
                      <a:pt x="165" y="57"/>
                      <a:pt x="165" y="57"/>
                      <a:pt x="165" y="57"/>
                    </a:cubicBezTo>
                    <a:cubicBezTo>
                      <a:pt x="165" y="146"/>
                      <a:pt x="165" y="146"/>
                      <a:pt x="165" y="146"/>
                    </a:cubicBezTo>
                    <a:cubicBezTo>
                      <a:pt x="127" y="146"/>
                      <a:pt x="127" y="146"/>
                      <a:pt x="127" y="146"/>
                    </a:cubicBezTo>
                    <a:cubicBezTo>
                      <a:pt x="127" y="57"/>
                      <a:pt x="127" y="57"/>
                      <a:pt x="127" y="57"/>
                    </a:cubicBezTo>
                    <a:cubicBezTo>
                      <a:pt x="57" y="57"/>
                      <a:pt x="57" y="57"/>
                      <a:pt x="57" y="57"/>
                    </a:cubicBezTo>
                    <a:cubicBezTo>
                      <a:pt x="57" y="222"/>
                      <a:pt x="57" y="222"/>
                      <a:pt x="57" y="222"/>
                    </a:cubicBezTo>
                    <a:cubicBezTo>
                      <a:pt x="235" y="222"/>
                      <a:pt x="235" y="222"/>
                      <a:pt x="235" y="222"/>
                    </a:cubicBezTo>
                    <a:cubicBezTo>
                      <a:pt x="235" y="102"/>
                      <a:pt x="235" y="102"/>
                      <a:pt x="235" y="102"/>
                    </a:cubicBezTo>
                    <a:cubicBezTo>
                      <a:pt x="273" y="102"/>
                      <a:pt x="273" y="102"/>
                      <a:pt x="273" y="102"/>
                    </a:cubicBezTo>
                    <a:cubicBezTo>
                      <a:pt x="273" y="222"/>
                      <a:pt x="273" y="222"/>
                      <a:pt x="273" y="222"/>
                    </a:cubicBezTo>
                    <a:cubicBezTo>
                      <a:pt x="381" y="222"/>
                      <a:pt x="381" y="222"/>
                      <a:pt x="381" y="222"/>
                    </a:cubicBezTo>
                    <a:cubicBezTo>
                      <a:pt x="381" y="369"/>
                      <a:pt x="381" y="369"/>
                      <a:pt x="381" y="369"/>
                    </a:cubicBezTo>
                    <a:cubicBezTo>
                      <a:pt x="225" y="369"/>
                      <a:pt x="225" y="369"/>
                      <a:pt x="225" y="369"/>
                    </a:cubicBezTo>
                    <a:cubicBezTo>
                      <a:pt x="225" y="486"/>
                      <a:pt x="225" y="486"/>
                      <a:pt x="225" y="486"/>
                    </a:cubicBezTo>
                    <a:cubicBezTo>
                      <a:pt x="187" y="486"/>
                      <a:pt x="187" y="486"/>
                      <a:pt x="187" y="486"/>
                    </a:cubicBezTo>
                    <a:cubicBezTo>
                      <a:pt x="187" y="331"/>
                      <a:pt x="187" y="331"/>
                      <a:pt x="187" y="331"/>
                    </a:cubicBezTo>
                    <a:cubicBezTo>
                      <a:pt x="343" y="331"/>
                      <a:pt x="343" y="331"/>
                      <a:pt x="343" y="331"/>
                    </a:cubicBezTo>
                    <a:cubicBezTo>
                      <a:pt x="343" y="260"/>
                      <a:pt x="343" y="260"/>
                      <a:pt x="343" y="260"/>
                    </a:cubicBezTo>
                    <a:cubicBezTo>
                      <a:pt x="57" y="260"/>
                      <a:pt x="57" y="260"/>
                      <a:pt x="57" y="260"/>
                    </a:cubicBezTo>
                    <a:cubicBezTo>
                      <a:pt x="57" y="365"/>
                      <a:pt x="57" y="365"/>
                      <a:pt x="57" y="365"/>
                    </a:cubicBezTo>
                    <a:cubicBezTo>
                      <a:pt x="0" y="365"/>
                      <a:pt x="0" y="365"/>
                      <a:pt x="0" y="365"/>
                    </a:cubicBezTo>
                    <a:cubicBezTo>
                      <a:pt x="0" y="29"/>
                      <a:pt x="0" y="29"/>
                      <a:pt x="0" y="29"/>
                    </a:cubicBezTo>
                    <a:cubicBezTo>
                      <a:pt x="0" y="13"/>
                      <a:pt x="12" y="0"/>
                      <a:pt x="28" y="0"/>
                    </a:cubicBezTo>
                    <a:cubicBezTo>
                      <a:pt x="727" y="0"/>
                      <a:pt x="727" y="0"/>
                      <a:pt x="727" y="0"/>
                    </a:cubicBezTo>
                    <a:cubicBezTo>
                      <a:pt x="743" y="0"/>
                      <a:pt x="756" y="13"/>
                      <a:pt x="756" y="29"/>
                    </a:cubicBezTo>
                    <a:cubicBezTo>
                      <a:pt x="756" y="247"/>
                      <a:pt x="756" y="247"/>
                      <a:pt x="756" y="247"/>
                    </a:cubicBezTo>
                    <a:cubicBezTo>
                      <a:pt x="699" y="213"/>
                      <a:pt x="699" y="213"/>
                      <a:pt x="699" y="213"/>
                    </a:cubicBezTo>
                    <a:cubicBezTo>
                      <a:pt x="699" y="146"/>
                      <a:pt x="699" y="146"/>
                      <a:pt x="699" y="146"/>
                    </a:cubicBezTo>
                    <a:cubicBezTo>
                      <a:pt x="616" y="146"/>
                      <a:pt x="616" y="146"/>
                      <a:pt x="616" y="146"/>
                    </a:cubicBezTo>
                    <a:cubicBezTo>
                      <a:pt x="616" y="261"/>
                      <a:pt x="616" y="261"/>
                      <a:pt x="616" y="261"/>
                    </a:cubicBezTo>
                    <a:cubicBezTo>
                      <a:pt x="578" y="261"/>
                      <a:pt x="578" y="261"/>
                      <a:pt x="578" y="261"/>
                    </a:cubicBezTo>
                    <a:cubicBezTo>
                      <a:pt x="578" y="108"/>
                      <a:pt x="578" y="108"/>
                      <a:pt x="578" y="108"/>
                    </a:cubicBezTo>
                    <a:cubicBezTo>
                      <a:pt x="618" y="108"/>
                      <a:pt x="658" y="108"/>
                      <a:pt x="699" y="108"/>
                    </a:cubicBezTo>
                    <a:cubicBezTo>
                      <a:pt x="699" y="57"/>
                      <a:pt x="699" y="57"/>
                      <a:pt x="699" y="57"/>
                    </a:cubicBezTo>
                    <a:close/>
                    <a:moveTo>
                      <a:pt x="168" y="655"/>
                    </a:moveTo>
                    <a:cubicBezTo>
                      <a:pt x="149" y="655"/>
                      <a:pt x="149" y="655"/>
                      <a:pt x="149" y="655"/>
                    </a:cubicBezTo>
                    <a:cubicBezTo>
                      <a:pt x="149" y="616"/>
                      <a:pt x="149" y="616"/>
                      <a:pt x="149" y="616"/>
                    </a:cubicBezTo>
                    <a:cubicBezTo>
                      <a:pt x="352" y="616"/>
                      <a:pt x="352" y="616"/>
                      <a:pt x="352" y="616"/>
                    </a:cubicBezTo>
                    <a:cubicBezTo>
                      <a:pt x="352" y="502"/>
                      <a:pt x="352" y="502"/>
                      <a:pt x="352" y="502"/>
                    </a:cubicBezTo>
                    <a:cubicBezTo>
                      <a:pt x="391" y="502"/>
                      <a:pt x="391" y="502"/>
                      <a:pt x="391" y="502"/>
                    </a:cubicBezTo>
                    <a:cubicBezTo>
                      <a:pt x="391" y="655"/>
                      <a:pt x="391" y="655"/>
                      <a:pt x="391" y="655"/>
                    </a:cubicBezTo>
                    <a:cubicBezTo>
                      <a:pt x="273" y="655"/>
                      <a:pt x="273" y="655"/>
                      <a:pt x="273" y="655"/>
                    </a:cubicBezTo>
                    <a:cubicBezTo>
                      <a:pt x="273" y="725"/>
                      <a:pt x="273" y="725"/>
                      <a:pt x="273" y="725"/>
                    </a:cubicBezTo>
                    <a:cubicBezTo>
                      <a:pt x="464" y="725"/>
                      <a:pt x="464" y="725"/>
                      <a:pt x="464" y="725"/>
                    </a:cubicBezTo>
                    <a:cubicBezTo>
                      <a:pt x="464" y="616"/>
                      <a:pt x="464" y="616"/>
                      <a:pt x="464" y="616"/>
                    </a:cubicBezTo>
                    <a:cubicBezTo>
                      <a:pt x="578" y="616"/>
                      <a:pt x="578" y="616"/>
                      <a:pt x="578" y="616"/>
                    </a:cubicBezTo>
                    <a:cubicBezTo>
                      <a:pt x="578" y="540"/>
                      <a:pt x="578" y="540"/>
                      <a:pt x="578" y="540"/>
                    </a:cubicBezTo>
                    <a:cubicBezTo>
                      <a:pt x="464" y="540"/>
                      <a:pt x="464" y="540"/>
                      <a:pt x="464" y="540"/>
                    </a:cubicBezTo>
                    <a:cubicBezTo>
                      <a:pt x="464" y="502"/>
                      <a:pt x="464" y="502"/>
                      <a:pt x="464" y="502"/>
                    </a:cubicBezTo>
                    <a:cubicBezTo>
                      <a:pt x="616" y="502"/>
                      <a:pt x="616" y="502"/>
                      <a:pt x="616" y="502"/>
                    </a:cubicBezTo>
                    <a:cubicBezTo>
                      <a:pt x="616" y="655"/>
                      <a:pt x="616" y="655"/>
                      <a:pt x="616" y="655"/>
                    </a:cubicBezTo>
                    <a:cubicBezTo>
                      <a:pt x="502" y="655"/>
                      <a:pt x="502" y="655"/>
                      <a:pt x="502" y="655"/>
                    </a:cubicBezTo>
                    <a:cubicBezTo>
                      <a:pt x="502" y="725"/>
                      <a:pt x="502" y="725"/>
                      <a:pt x="502" y="725"/>
                    </a:cubicBezTo>
                    <a:cubicBezTo>
                      <a:pt x="699" y="725"/>
                      <a:pt x="699" y="725"/>
                      <a:pt x="699" y="725"/>
                    </a:cubicBezTo>
                    <a:cubicBezTo>
                      <a:pt x="699" y="435"/>
                      <a:pt x="699" y="435"/>
                      <a:pt x="699" y="435"/>
                    </a:cubicBezTo>
                    <a:cubicBezTo>
                      <a:pt x="756" y="402"/>
                      <a:pt x="756" y="402"/>
                      <a:pt x="756" y="402"/>
                    </a:cubicBezTo>
                    <a:cubicBezTo>
                      <a:pt x="756" y="753"/>
                      <a:pt x="756" y="753"/>
                      <a:pt x="756" y="753"/>
                    </a:cubicBezTo>
                    <a:cubicBezTo>
                      <a:pt x="756" y="769"/>
                      <a:pt x="743" y="782"/>
                      <a:pt x="727" y="782"/>
                    </a:cubicBezTo>
                    <a:cubicBezTo>
                      <a:pt x="28" y="782"/>
                      <a:pt x="28" y="782"/>
                      <a:pt x="28" y="782"/>
                    </a:cubicBezTo>
                    <a:cubicBezTo>
                      <a:pt x="12" y="782"/>
                      <a:pt x="0" y="769"/>
                      <a:pt x="0" y="753"/>
                    </a:cubicBezTo>
                    <a:cubicBezTo>
                      <a:pt x="0" y="499"/>
                      <a:pt x="0" y="499"/>
                      <a:pt x="0" y="499"/>
                    </a:cubicBezTo>
                    <a:cubicBezTo>
                      <a:pt x="57" y="499"/>
                      <a:pt x="57" y="499"/>
                      <a:pt x="57" y="499"/>
                    </a:cubicBezTo>
                    <a:cubicBezTo>
                      <a:pt x="57" y="725"/>
                      <a:pt x="57" y="725"/>
                      <a:pt x="57" y="725"/>
                    </a:cubicBezTo>
                    <a:cubicBezTo>
                      <a:pt x="235" y="725"/>
                      <a:pt x="235" y="725"/>
                      <a:pt x="235" y="725"/>
                    </a:cubicBezTo>
                    <a:cubicBezTo>
                      <a:pt x="235" y="655"/>
                      <a:pt x="235" y="655"/>
                      <a:pt x="235" y="655"/>
                    </a:cubicBezTo>
                    <a:cubicBezTo>
                      <a:pt x="168" y="655"/>
                      <a:pt x="168" y="655"/>
                      <a:pt x="168" y="655"/>
                    </a:cubicBezTo>
                    <a:close/>
                  </a:path>
                </a:pathLst>
              </a:custGeom>
              <a:gradFill>
                <a:gsLst>
                  <a:gs pos="98071">
                    <a:srgbClr val="0070C0"/>
                  </a:gs>
                  <a:gs pos="57000">
                    <a:srgbClr val="00B0F0"/>
                  </a:gs>
                  <a:gs pos="0">
                    <a:srgbClr val="05DEF5"/>
                  </a:gs>
                </a:gsLst>
                <a:lin ang="18900000" scaled="0"/>
              </a:gradFill>
              <a:ln w="50800">
                <a:noFill/>
              </a:ln>
              <a:effectLst>
                <a:outerShdw blurRad="419100" dist="152400" dir="2700000" algn="tl" rotWithShape="0">
                  <a:sysClr val="windowText" lastClr="000000">
                    <a:alpha val="12000"/>
                  </a:sys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8" name="文本框 47">
              <a:extLst>
                <a:ext uri="{FF2B5EF4-FFF2-40B4-BE49-F238E27FC236}">
                  <a16:creationId xmlns:a16="http://schemas.microsoft.com/office/drawing/2014/main" id="{191CD718-BF9E-253B-0524-E76B4BC41BF1}"/>
                </a:ext>
              </a:extLst>
            </p:cNvPr>
            <p:cNvSpPr txBox="1"/>
            <p:nvPr/>
          </p:nvSpPr>
          <p:spPr>
            <a:xfrm>
              <a:off x="8165745" y="4308373"/>
              <a:ext cx="2436505" cy="646331"/>
            </a:xfrm>
            <a:prstGeom prst="rect">
              <a:avLst/>
            </a:prstGeom>
            <a:noFill/>
          </p:spPr>
          <p:txBody>
            <a:bodyPr wrap="square">
              <a:spAutoFit/>
            </a:bodyPr>
            <a:lstStyle/>
            <a:p>
              <a:pPr algn="ctr" rtl="0">
                <a:spcBef>
                  <a:spcPts val="0"/>
                </a:spcBef>
                <a:spcAft>
                  <a:spcPts val="0"/>
                </a:spcAft>
              </a:pPr>
              <a:r>
                <a:rPr kumimoji="1" lang="en-AU" altLang="zh-CN" dirty="0">
                  <a:solidFill>
                    <a:srgbClr val="84FFFF"/>
                  </a:solidFill>
                </a:rPr>
                <a:t>Protection </a:t>
              </a:r>
            </a:p>
            <a:p>
              <a:pPr algn="ctr" rtl="0">
                <a:spcBef>
                  <a:spcPts val="0"/>
                </a:spcBef>
                <a:spcAft>
                  <a:spcPts val="0"/>
                </a:spcAft>
              </a:pPr>
              <a:r>
                <a:rPr kumimoji="1" lang="en-AU" altLang="zh-CN" dirty="0">
                  <a:solidFill>
                    <a:srgbClr val="84FFFF"/>
                  </a:solidFill>
                </a:rPr>
                <a:t>from legal concerns</a:t>
              </a:r>
              <a:endParaRPr lang="zh-CN" altLang="en-US" dirty="0">
                <a:solidFill>
                  <a:srgbClr val="84FFFF"/>
                </a:solidFill>
              </a:endParaRPr>
            </a:p>
          </p:txBody>
        </p:sp>
        <p:sp>
          <p:nvSpPr>
            <p:cNvPr id="54" name="矩形 53">
              <a:extLst>
                <a:ext uri="{FF2B5EF4-FFF2-40B4-BE49-F238E27FC236}">
                  <a16:creationId xmlns:a16="http://schemas.microsoft.com/office/drawing/2014/main" id="{166DD24C-3461-6002-9872-A4BDA1C799A7}"/>
                </a:ext>
              </a:extLst>
            </p:cNvPr>
            <p:cNvSpPr/>
            <p:nvPr/>
          </p:nvSpPr>
          <p:spPr>
            <a:xfrm>
              <a:off x="783480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769570560"/>
      </p:ext>
    </p:extLst>
  </p:cSld>
  <p:clrMapOvr>
    <a:masterClrMapping/>
  </p:clrMapOvr>
  <mc:AlternateContent xmlns:mc="http://schemas.openxmlformats.org/markup-compatibility/2006">
    <mc:Choice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850"/>
                            </p:stCondLst>
                            <p:childTnLst>
                              <p:par>
                                <p:cTn id="13" presetID="42"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1000"/>
                                        <p:tgtEl>
                                          <p:spTgt spid="55"/>
                                        </p:tgtEl>
                                      </p:cBhvr>
                                    </p:animEffect>
                                    <p:anim calcmode="lin" valueType="num">
                                      <p:cBhvr>
                                        <p:cTn id="16" dur="1000" fill="hold"/>
                                        <p:tgtEl>
                                          <p:spTgt spid="55"/>
                                        </p:tgtEl>
                                        <p:attrNameLst>
                                          <p:attrName>ppt_x</p:attrName>
                                        </p:attrNameLst>
                                      </p:cBhvr>
                                      <p:tavLst>
                                        <p:tav tm="0">
                                          <p:val>
                                            <p:strVal val="#ppt_x"/>
                                          </p:val>
                                        </p:tav>
                                        <p:tav tm="100000">
                                          <p:val>
                                            <p:strVal val="#ppt_x"/>
                                          </p:val>
                                        </p:tav>
                                      </p:tavLst>
                                    </p:anim>
                                    <p:anim calcmode="lin" valueType="num">
                                      <p:cBhvr>
                                        <p:cTn id="17" dur="1000" fill="hold"/>
                                        <p:tgtEl>
                                          <p:spTgt spid="55"/>
                                        </p:tgtEl>
                                        <p:attrNameLst>
                                          <p:attrName>ppt_y</p:attrName>
                                        </p:attrNameLst>
                                      </p:cBhvr>
                                      <p:tavLst>
                                        <p:tav tm="0">
                                          <p:val>
                                            <p:strVal val="#ppt_y+.1"/>
                                          </p:val>
                                        </p:tav>
                                        <p:tav tm="100000">
                                          <p:val>
                                            <p:strVal val="#ppt_y"/>
                                          </p:val>
                                        </p:tav>
                                      </p:tavLst>
                                    </p:anim>
                                  </p:childTnLst>
                                </p:cTn>
                              </p:par>
                            </p:childTnLst>
                          </p:cTn>
                        </p:par>
                        <p:par>
                          <p:cTn id="18" fill="hold">
                            <p:stCondLst>
                              <p:cond delay="3850"/>
                            </p:stCondLst>
                            <p:childTnLst>
                              <p:par>
                                <p:cTn id="19" presetID="42"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anim calcmode="lin" valueType="num">
                                      <p:cBhvr>
                                        <p:cTn id="22" dur="1000" fill="hold"/>
                                        <p:tgtEl>
                                          <p:spTgt spid="63"/>
                                        </p:tgtEl>
                                        <p:attrNameLst>
                                          <p:attrName>ppt_x</p:attrName>
                                        </p:attrNameLst>
                                      </p:cBhvr>
                                      <p:tavLst>
                                        <p:tav tm="0">
                                          <p:val>
                                            <p:strVal val="#ppt_x"/>
                                          </p:val>
                                        </p:tav>
                                        <p:tav tm="100000">
                                          <p:val>
                                            <p:strVal val="#ppt_x"/>
                                          </p:val>
                                        </p:tav>
                                      </p:tavLst>
                                    </p:anim>
                                    <p:anim calcmode="lin" valueType="num">
                                      <p:cBhvr>
                                        <p:cTn id="23" dur="1000" fill="hold"/>
                                        <p:tgtEl>
                                          <p:spTgt spid="63"/>
                                        </p:tgtEl>
                                        <p:attrNameLst>
                                          <p:attrName>ppt_y</p:attrName>
                                        </p:attrNameLst>
                                      </p:cBhvr>
                                      <p:tavLst>
                                        <p:tav tm="0">
                                          <p:val>
                                            <p:strVal val="#ppt_y+.1"/>
                                          </p:val>
                                        </p:tav>
                                        <p:tav tm="100000">
                                          <p:val>
                                            <p:strVal val="#ppt_y"/>
                                          </p:val>
                                        </p:tav>
                                      </p:tavLst>
                                    </p:anim>
                                  </p:childTnLst>
                                </p:cTn>
                              </p:par>
                            </p:childTnLst>
                          </p:cTn>
                        </p:par>
                        <p:par>
                          <p:cTn id="24" fill="hold">
                            <p:stCondLst>
                              <p:cond delay="4850"/>
                            </p:stCondLst>
                            <p:childTnLst>
                              <p:par>
                                <p:cTn id="25" presetID="42"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5A658D-517D-439B-BE1A-9443B6E2F8C2}"/>
              </a:ext>
            </a:extLst>
          </p:cNvPr>
          <p:cNvSpPr/>
          <p:nvPr/>
        </p:nvSpPr>
        <p:spPr>
          <a:xfrm>
            <a:off x="1457397" y="3802921"/>
            <a:ext cx="5225142" cy="2646878"/>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600" kern="3000" dirty="0">
                <a:gradFill>
                  <a:gsLst>
                    <a:gs pos="14000">
                      <a:srgbClr val="00B0F0"/>
                    </a:gs>
                    <a:gs pos="64000">
                      <a:srgbClr val="0BB0AD"/>
                    </a:gs>
                    <a:gs pos="42000">
                      <a:srgbClr val="13FFEC"/>
                    </a:gs>
                  </a:gsLst>
                  <a:lin ang="5400000" scaled="0"/>
                </a:gradFill>
                <a:cs typeface="+mn-ea"/>
                <a:sym typeface="+mn-lt"/>
              </a:rPr>
              <a:t>THA</a:t>
            </a:r>
            <a:endParaRPr kumimoji="0" lang="zh-CN" altLang="en-US" sz="2800" i="0" u="none" strike="noStrike" kern="0" cap="none" normalizeH="0" baseline="0" noProof="0" dirty="0">
              <a:ln>
                <a:noFill/>
              </a:ln>
              <a:gradFill>
                <a:gsLst>
                  <a:gs pos="14000">
                    <a:srgbClr val="00B0F0"/>
                  </a:gs>
                  <a:gs pos="64000">
                    <a:srgbClr val="0BB0AD"/>
                  </a:gs>
                  <a:gs pos="42000">
                    <a:srgbClr val="13FFEC"/>
                  </a:gs>
                </a:gsLst>
                <a:lin ang="5400000" scaled="0"/>
              </a:gradFill>
              <a:effectLst/>
              <a:uLnTx/>
              <a:uFillTx/>
              <a:cs typeface="+mn-ea"/>
              <a:sym typeface="+mn-lt"/>
            </a:endParaRPr>
          </a:p>
        </p:txBody>
      </p:sp>
      <p:pic>
        <p:nvPicPr>
          <p:cNvPr id="14" name="图片 13">
            <a:extLst>
              <a:ext uri="{FF2B5EF4-FFF2-40B4-BE49-F238E27FC236}">
                <a16:creationId xmlns:a16="http://schemas.microsoft.com/office/drawing/2014/main" id="{AB55D47A-D259-459A-B9AC-768F4A901CCC}"/>
              </a:ext>
            </a:extLst>
          </p:cNvPr>
          <p:cNvPicPr>
            <a:picLocks/>
          </p:cNvPicPr>
          <p:nvPr/>
        </p:nvPicPr>
        <p:blipFill rotWithShape="1">
          <a:blip r:embed="rId2" cstate="screen">
            <a:extLst>
              <a:ext uri="{28A0092B-C50C-407E-A947-70E740481C1C}">
                <a14:useLocalDpi xmlns:a14="http://schemas.microsoft.com/office/drawing/2010/main"/>
              </a:ext>
            </a:extLst>
          </a:blip>
          <a:srcRect/>
          <a:stretch/>
        </p:blipFill>
        <p:spPr>
          <a:xfrm>
            <a:off x="4113869" y="207066"/>
            <a:ext cx="4320000" cy="4320000"/>
          </a:xfrm>
          <a:prstGeom prst="rect">
            <a:avLst/>
          </a:prstGeom>
        </p:spPr>
      </p:pic>
      <p:pic>
        <p:nvPicPr>
          <p:cNvPr id="15" name="图片 14">
            <a:extLst>
              <a:ext uri="{FF2B5EF4-FFF2-40B4-BE49-F238E27FC236}">
                <a16:creationId xmlns:a16="http://schemas.microsoft.com/office/drawing/2014/main" id="{2990122B-7857-4095-897C-4F00AE7C78DD}"/>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4016176" y="0"/>
            <a:ext cx="4515385" cy="4703850"/>
          </a:xfrm>
          <a:prstGeom prst="rect">
            <a:avLst/>
          </a:prstGeom>
        </p:spPr>
      </p:pic>
      <p:sp>
        <p:nvSpPr>
          <p:cNvPr id="16" name="矩形 15">
            <a:extLst>
              <a:ext uri="{FF2B5EF4-FFF2-40B4-BE49-F238E27FC236}">
                <a16:creationId xmlns:a16="http://schemas.microsoft.com/office/drawing/2014/main" id="{C81D325C-D212-48D0-81B0-CCE77E47E321}"/>
              </a:ext>
            </a:extLst>
          </p:cNvPr>
          <p:cNvSpPr/>
          <p:nvPr/>
        </p:nvSpPr>
        <p:spPr>
          <a:xfrm>
            <a:off x="6096000" y="3807799"/>
            <a:ext cx="4495141" cy="2646878"/>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rPr>
              <a:t>NKS</a:t>
            </a:r>
            <a:endParaRPr kumimoji="0" lang="zh-CN" altLang="en-US"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endParaRPr>
          </a:p>
        </p:txBody>
      </p:sp>
      <p:sp>
        <p:nvSpPr>
          <p:cNvPr id="28" name="等腰三角形 27">
            <a:extLst>
              <a:ext uri="{FF2B5EF4-FFF2-40B4-BE49-F238E27FC236}">
                <a16:creationId xmlns:a16="http://schemas.microsoft.com/office/drawing/2014/main" id="{737FE5EB-D36D-4D7F-B031-F501EA64E2A8}"/>
              </a:ext>
            </a:extLst>
          </p:cNvPr>
          <p:cNvSpPr/>
          <p:nvPr/>
        </p:nvSpPr>
        <p:spPr>
          <a:xfrm>
            <a:off x="9294774" y="3301829"/>
            <a:ext cx="216786" cy="3759833"/>
          </a:xfrm>
          <a:prstGeom prst="triangle">
            <a:avLst/>
          </a:prstGeom>
          <a:gradFill flip="none" rotWithShape="1">
            <a:gsLst>
              <a:gs pos="0">
                <a:schemeClr val="bg1">
                  <a:alpha val="0"/>
                </a:schemeClr>
              </a:gs>
              <a:gs pos="100000">
                <a:schemeClr val="bg1">
                  <a:alpha val="2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图片 28">
            <a:extLst>
              <a:ext uri="{FF2B5EF4-FFF2-40B4-BE49-F238E27FC236}">
                <a16:creationId xmlns:a16="http://schemas.microsoft.com/office/drawing/2014/main" id="{C854CF4A-4B20-4F95-A9D3-6ADB42EBA2B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08897" y="1799035"/>
            <a:ext cx="1005927" cy="1251167"/>
          </a:xfrm>
          <a:prstGeom prst="rect">
            <a:avLst/>
          </a:prstGeom>
        </p:spPr>
      </p:pic>
    </p:spTree>
    <p:extLst>
      <p:ext uri="{BB962C8B-B14F-4D97-AF65-F5344CB8AC3E}">
        <p14:creationId xmlns:p14="http://schemas.microsoft.com/office/powerpoint/2010/main" val="28077466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7" presetClass="entr" presetSubtype="1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par>
                                <p:cTn id="18" presetID="17" presetClass="entr" presetSubtype="10" fill="hold" grpId="0" nodeType="withEffect">
                                  <p:stCondLst>
                                    <p:cond delay="300"/>
                                  </p:stCondLst>
                                  <p:iterate type="lt">
                                    <p:tmPct val="10000"/>
                                  </p:iterate>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strVal val="#ppt_h"/>
                                          </p:val>
                                        </p:tav>
                                        <p:tav tm="100000">
                                          <p:val>
                                            <p:strVal val="#ppt_h"/>
                                          </p:val>
                                        </p:tav>
                                      </p:tavLst>
                                    </p:anim>
                                  </p:childTnLst>
                                </p:cTn>
                              </p:par>
                              <p:par>
                                <p:cTn id="22" presetID="2" presetClass="entr" presetSubtype="4"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3000" fill="hold"/>
                                        <p:tgtEl>
                                          <p:spTgt spid="28"/>
                                        </p:tgtEl>
                                        <p:attrNameLst>
                                          <p:attrName>ppt_x</p:attrName>
                                        </p:attrNameLst>
                                      </p:cBhvr>
                                      <p:tavLst>
                                        <p:tav tm="0">
                                          <p:val>
                                            <p:strVal val="#ppt_x"/>
                                          </p:val>
                                        </p:tav>
                                        <p:tav tm="100000">
                                          <p:val>
                                            <p:strVal val="#ppt_x"/>
                                          </p:val>
                                        </p:tav>
                                      </p:tavLst>
                                    </p:anim>
                                    <p:anim calcmode="lin" valueType="num">
                                      <p:cBhvr additive="base">
                                        <p:cTn id="25" dur="30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3000" fill="hold"/>
                                        <p:tgtEl>
                                          <p:spTgt spid="29"/>
                                        </p:tgtEl>
                                        <p:attrNameLst>
                                          <p:attrName>ppt_x</p:attrName>
                                        </p:attrNameLst>
                                      </p:cBhvr>
                                      <p:tavLst>
                                        <p:tav tm="0">
                                          <p:val>
                                            <p:strVal val="#ppt_x"/>
                                          </p:val>
                                        </p:tav>
                                        <p:tav tm="100000">
                                          <p:val>
                                            <p:strVal val="#ppt_x"/>
                                          </p:val>
                                        </p:tav>
                                      </p:tavLst>
                                    </p:anim>
                                    <p:anim calcmode="lin" valueType="num">
                                      <p:cBhvr additive="base">
                                        <p:cTn id="29" dur="3000" fill="hold"/>
                                        <p:tgtEl>
                                          <p:spTgt spid="29"/>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2" presetClass="exit" presetSubtype="1" fill="hold" grpId="0" nodeType="afterEffect">
                                  <p:stCondLst>
                                    <p:cond delay="0"/>
                                  </p:stCondLst>
                                  <p:childTnLst>
                                    <p:animEffect transition="out" filter="wipe(up)">
                                      <p:cBhvr>
                                        <p:cTn id="32" dur="5000"/>
                                        <p:tgtEl>
                                          <p:spTgt spid="28"/>
                                        </p:tgtEl>
                                      </p:cBhvr>
                                    </p:animEffect>
                                    <p:set>
                                      <p:cBhvr>
                                        <p:cTn id="33" dur="1" fill="hold">
                                          <p:stCondLst>
                                            <p:cond delay="4999"/>
                                          </p:stCondLst>
                                        </p:cTn>
                                        <p:tgtEl>
                                          <p:spTgt spid="28"/>
                                        </p:tgtEl>
                                        <p:attrNameLst>
                                          <p:attrName>style.visibility</p:attrName>
                                        </p:attrNameLst>
                                      </p:cBhvr>
                                      <p:to>
                                        <p:strVal val="hidden"/>
                                      </p:to>
                                    </p:set>
                                  </p:childTnLst>
                                </p:cTn>
                              </p:par>
                              <p:par>
                                <p:cTn id="34" presetID="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3000" fill="hold"/>
                                        <p:tgtEl>
                                          <p:spTgt spid="29"/>
                                        </p:tgtEl>
                                        <p:attrNameLst>
                                          <p:attrName>ppt_x</p:attrName>
                                        </p:attrNameLst>
                                      </p:cBhvr>
                                      <p:tavLst>
                                        <p:tav tm="0">
                                          <p:val>
                                            <p:strVal val="#ppt_x"/>
                                          </p:val>
                                        </p:tav>
                                        <p:tav tm="100000">
                                          <p:val>
                                            <p:strVal val="#ppt_x"/>
                                          </p:val>
                                        </p:tav>
                                      </p:tavLst>
                                    </p:anim>
                                    <p:anim calcmode="lin" valueType="num">
                                      <p:cBhvr additive="base">
                                        <p:cTn id="37" dur="3000" fill="hold"/>
                                        <p:tgtEl>
                                          <p:spTgt spid="29"/>
                                        </p:tgtEl>
                                        <p:attrNameLst>
                                          <p:attrName>ppt_y</p:attrName>
                                        </p:attrNameLst>
                                      </p:cBhvr>
                                      <p:tavLst>
                                        <p:tav tm="0">
                                          <p:val>
                                            <p:strVal val="1+#ppt_h/2"/>
                                          </p:val>
                                        </p:tav>
                                        <p:tav tm="100000">
                                          <p:val>
                                            <p:strVal val="#ppt_y"/>
                                          </p:val>
                                        </p:tav>
                                      </p:tavLst>
                                    </p:anim>
                                  </p:childTnLst>
                                </p:cTn>
                              </p:par>
                              <p:par>
                                <p:cTn id="38" presetID="42" presetClass="path" presetSubtype="0" accel="50000" decel="50000" fill="hold" nodeType="withEffect">
                                  <p:stCondLst>
                                    <p:cond delay="0"/>
                                  </p:stCondLst>
                                  <p:childTnLst>
                                    <p:animMotion origin="layout" path="M -4.58333E-6 -4.81481E-6 L -4.58333E-6 0.16459 " pathEditMode="relative" rAng="0" ptsTypes="AA">
                                      <p:cBhvr>
                                        <p:cTn id="39" dur="5000" fill="hold"/>
                                        <p:tgtEl>
                                          <p:spTgt spid="29"/>
                                        </p:tgtEl>
                                        <p:attrNameLst>
                                          <p:attrName>ppt_x</p:attrName>
                                          <p:attrName>ppt_y</p:attrName>
                                        </p:attrNameLst>
                                      </p:cBhvr>
                                      <p:rCtr x="0" y="8218"/>
                                    </p:animMotion>
                                  </p:childTnLst>
                                </p:cTn>
                              </p:par>
                              <p:par>
                                <p:cTn id="40" presetID="37" presetClass="emph" presetSubtype="256" fill="hold" nodeType="withEffect">
                                  <p:stCondLst>
                                    <p:cond delay="0"/>
                                  </p:stCondLst>
                                  <p:childTnLst>
                                    <p:animRot by="-5400000">
                                      <p:cBhvr>
                                        <p:cTn id="41" dur="5000" fill="hold"/>
                                        <p:tgtEl>
                                          <p:spTgt spid="29"/>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28" grpId="0"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3AB7976-496D-4049-90A4-3B4F00D77996}"/>
              </a:ext>
            </a:extLst>
          </p:cNvPr>
          <p:cNvCxnSpPr>
            <a:cxnSpLocks/>
          </p:cNvCxnSpPr>
          <p:nvPr/>
        </p:nvCxnSpPr>
        <p:spPr>
          <a:xfrm>
            <a:off x="7819915" y="1854423"/>
            <a:ext cx="4372085" cy="0"/>
          </a:xfrm>
          <a:prstGeom prst="line">
            <a:avLst/>
          </a:prstGeom>
          <a:noFill/>
          <a:ln w="6350" cap="flat" cmpd="sng" algn="ctr">
            <a:gradFill>
              <a:gsLst>
                <a:gs pos="68000">
                  <a:srgbClr val="0BD0D9"/>
                </a:gs>
                <a:gs pos="0">
                  <a:srgbClr val="0BD0D9">
                    <a:alpha val="0"/>
                  </a:srgbClr>
                </a:gs>
                <a:gs pos="100000">
                  <a:srgbClr val="0BD0D9">
                    <a:alpha val="0"/>
                  </a:srgbClr>
                </a:gs>
              </a:gsLst>
              <a:lin ang="0" scaled="0"/>
            </a:gradFill>
            <a:prstDash val="solid"/>
            <a:miter lim="800000"/>
          </a:ln>
          <a:effectLst/>
        </p:spPr>
      </p:cxnSp>
      <p:sp>
        <p:nvSpPr>
          <p:cNvPr id="9" name="椭圆 8">
            <a:extLst>
              <a:ext uri="{FF2B5EF4-FFF2-40B4-BE49-F238E27FC236}">
                <a16:creationId xmlns:a16="http://schemas.microsoft.com/office/drawing/2014/main" id="{F4B169F0-A6A7-4D21-A7EE-1ED580230A35}"/>
              </a:ext>
            </a:extLst>
          </p:cNvPr>
          <p:cNvSpPr/>
          <p:nvPr/>
        </p:nvSpPr>
        <p:spPr>
          <a:xfrm>
            <a:off x="9482570" y="909885"/>
            <a:ext cx="1929820" cy="1849320"/>
          </a:xfrm>
          <a:prstGeom prst="ellipse">
            <a:avLst/>
          </a:prstGeom>
          <a:noFill/>
          <a:ln w="6350" cap="flat" cmpd="sng" algn="ctr">
            <a:solidFill>
              <a:srgbClr val="0BD0D9">
                <a:alpha val="2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0" name="椭圆 9">
            <a:extLst>
              <a:ext uri="{FF2B5EF4-FFF2-40B4-BE49-F238E27FC236}">
                <a16:creationId xmlns:a16="http://schemas.microsoft.com/office/drawing/2014/main" id="{057B64BB-8016-4540-A780-DEBBCCD8B305}"/>
              </a:ext>
            </a:extLst>
          </p:cNvPr>
          <p:cNvSpPr/>
          <p:nvPr/>
        </p:nvSpPr>
        <p:spPr>
          <a:xfrm>
            <a:off x="10135894" y="1535957"/>
            <a:ext cx="623170" cy="597176"/>
          </a:xfrm>
          <a:prstGeom prst="ellipse">
            <a:avLst/>
          </a:prstGeom>
          <a:noFill/>
          <a:ln w="6350" cap="flat" cmpd="sng" algn="ctr">
            <a:solidFill>
              <a:srgbClr val="0BD0D9">
                <a:alpha val="7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cxnSp>
        <p:nvCxnSpPr>
          <p:cNvPr id="13" name="直接连接符 12">
            <a:extLst>
              <a:ext uri="{FF2B5EF4-FFF2-40B4-BE49-F238E27FC236}">
                <a16:creationId xmlns:a16="http://schemas.microsoft.com/office/drawing/2014/main" id="{4E1B24F8-16D3-4FFA-A411-665ABFA81D80}"/>
              </a:ext>
            </a:extLst>
          </p:cNvPr>
          <p:cNvCxnSpPr/>
          <p:nvPr/>
        </p:nvCxnSpPr>
        <p:spPr>
          <a:xfrm>
            <a:off x="10447480" y="64984"/>
            <a:ext cx="0" cy="3549748"/>
          </a:xfrm>
          <a:prstGeom prst="line">
            <a:avLst/>
          </a:prstGeom>
          <a:noFill/>
          <a:ln w="6350" cap="flat" cmpd="sng" algn="ctr">
            <a:gradFill>
              <a:gsLst>
                <a:gs pos="50600">
                  <a:srgbClr val="0BD0D9"/>
                </a:gs>
                <a:gs pos="0">
                  <a:srgbClr val="0BD0D9">
                    <a:alpha val="0"/>
                  </a:srgbClr>
                </a:gs>
                <a:gs pos="100000">
                  <a:srgbClr val="0BD0D9">
                    <a:alpha val="0"/>
                  </a:srgbClr>
                </a:gs>
              </a:gsLst>
              <a:lin ang="5400000" scaled="1"/>
            </a:gradFill>
            <a:prstDash val="solid"/>
            <a:miter lim="800000"/>
          </a:ln>
          <a:effectLst/>
        </p:spPr>
      </p:cxnSp>
      <p:sp>
        <p:nvSpPr>
          <p:cNvPr id="14" name="椭圆 13">
            <a:extLst>
              <a:ext uri="{FF2B5EF4-FFF2-40B4-BE49-F238E27FC236}">
                <a16:creationId xmlns:a16="http://schemas.microsoft.com/office/drawing/2014/main" id="{DA46086E-DCE4-447B-823C-39E8D445BFD4}"/>
              </a:ext>
            </a:extLst>
          </p:cNvPr>
          <p:cNvSpPr/>
          <p:nvPr/>
        </p:nvSpPr>
        <p:spPr>
          <a:xfrm>
            <a:off x="9894149" y="1304296"/>
            <a:ext cx="1106663" cy="1060500"/>
          </a:xfrm>
          <a:prstGeom prst="ellipse">
            <a:avLst/>
          </a:prstGeom>
          <a:noFill/>
          <a:ln w="6350" cap="flat" cmpd="sng" algn="ctr">
            <a:solidFill>
              <a:srgbClr val="0BD0D9">
                <a:alpha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DF261502-271A-41D0-865E-2F2A585FEA7E}"/>
              </a:ext>
            </a:extLst>
          </p:cNvPr>
          <p:cNvGrpSpPr/>
          <p:nvPr/>
        </p:nvGrpSpPr>
        <p:grpSpPr>
          <a:xfrm>
            <a:off x="2964397" y="3301357"/>
            <a:ext cx="6116857" cy="831578"/>
            <a:chOff x="1430341" y="1339170"/>
            <a:chExt cx="6116857" cy="831578"/>
          </a:xfrm>
        </p:grpSpPr>
        <p:sp>
          <p:nvSpPr>
            <p:cNvPr id="16" name="文本框 15">
              <a:extLst>
                <a:ext uri="{FF2B5EF4-FFF2-40B4-BE49-F238E27FC236}">
                  <a16:creationId xmlns:a16="http://schemas.microsoft.com/office/drawing/2014/main" id="{62C37F6B-D613-4AD9-A329-DDC7FE09DD97}"/>
                </a:ext>
              </a:extLst>
            </p:cNvPr>
            <p:cNvSpPr txBox="1"/>
            <p:nvPr/>
          </p:nvSpPr>
          <p:spPr>
            <a:xfrm>
              <a:off x="1939638" y="1339170"/>
              <a:ext cx="5038687" cy="369332"/>
            </a:xfrm>
            <a:prstGeom prst="rect">
              <a:avLst/>
            </a:prstGeom>
            <a:noFill/>
          </p:spPr>
          <p:txBody>
            <a:bodyPr wrap="none" rtlCol="0">
              <a:spAutoFit/>
            </a:bodyPr>
            <a:lstStyle/>
            <a:p>
              <a:pPr algn="ctr">
                <a:defRPr/>
              </a:pPr>
              <a:r>
                <a:rPr lang="en-AU" altLang="zh-CN" b="1" dirty="0">
                  <a:solidFill>
                    <a:srgbClr val="0BD0D9"/>
                  </a:solidFill>
                  <a:cs typeface="+mn-ea"/>
                </a:rPr>
                <a:t>Prevents sensitive data from being stored</a:t>
              </a:r>
              <a:endParaRPr lang="zh-CN" altLang="en-US" b="1" dirty="0">
                <a:solidFill>
                  <a:srgbClr val="0BD0D9"/>
                </a:solidFill>
                <a:cs typeface="+mn-ea"/>
                <a:sym typeface="+mn-lt"/>
              </a:endParaRPr>
            </a:p>
          </p:txBody>
        </p:sp>
        <p:sp>
          <p:nvSpPr>
            <p:cNvPr id="18" name="梯形 28">
              <a:extLst>
                <a:ext uri="{FF2B5EF4-FFF2-40B4-BE49-F238E27FC236}">
                  <a16:creationId xmlns:a16="http://schemas.microsoft.com/office/drawing/2014/main" id="{2124D6AF-FB90-4015-B0C1-EC603F6A5695}"/>
                </a:ext>
              </a:extLst>
            </p:cNvPr>
            <p:cNvSpPr/>
            <p:nvPr/>
          </p:nvSpPr>
          <p:spPr>
            <a:xfrm>
              <a:off x="1430341" y="1850039"/>
              <a:ext cx="6116857"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矩形 2">
            <a:extLst>
              <a:ext uri="{FF2B5EF4-FFF2-40B4-BE49-F238E27FC236}">
                <a16:creationId xmlns:a16="http://schemas.microsoft.com/office/drawing/2014/main" id="{C42BDF54-AB88-4FEB-B424-B044CB7E6C71}"/>
              </a:ext>
            </a:extLst>
          </p:cNvPr>
          <p:cNvSpPr/>
          <p:nvPr/>
        </p:nvSpPr>
        <p:spPr>
          <a:xfrm>
            <a:off x="779610" y="460894"/>
            <a:ext cx="4497789" cy="523220"/>
          </a:xfrm>
          <a:prstGeom prst="rect">
            <a:avLst/>
          </a:prstGeom>
        </p:spPr>
        <p:txBody>
          <a:bodyPr wrap="square" anchor="ctr">
            <a:spAutoFit/>
          </a:bodyPr>
          <a:lstStyle/>
          <a:p>
            <a:pPr lvl="0">
              <a:defRPr/>
            </a:pP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Why</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our</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solution</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a:t>
            </a:r>
          </a:p>
        </p:txBody>
      </p:sp>
      <p:grpSp>
        <p:nvGrpSpPr>
          <p:cNvPr id="5" name="组合 4">
            <a:extLst>
              <a:ext uri="{FF2B5EF4-FFF2-40B4-BE49-F238E27FC236}">
                <a16:creationId xmlns:a16="http://schemas.microsoft.com/office/drawing/2014/main" id="{92FC1A7A-8B16-F264-781A-8123599C6079}"/>
              </a:ext>
            </a:extLst>
          </p:cNvPr>
          <p:cNvGrpSpPr/>
          <p:nvPr/>
        </p:nvGrpSpPr>
        <p:grpSpPr>
          <a:xfrm>
            <a:off x="2186853" y="4785917"/>
            <a:ext cx="7671944" cy="842574"/>
            <a:chOff x="623009" y="1339170"/>
            <a:chExt cx="7671944" cy="842574"/>
          </a:xfrm>
        </p:grpSpPr>
        <p:sp>
          <p:nvSpPr>
            <p:cNvPr id="7" name="文本框 6">
              <a:extLst>
                <a:ext uri="{FF2B5EF4-FFF2-40B4-BE49-F238E27FC236}">
                  <a16:creationId xmlns:a16="http://schemas.microsoft.com/office/drawing/2014/main" id="{CF838276-2592-8A31-60FD-4E6D3B1A3AED}"/>
                </a:ext>
              </a:extLst>
            </p:cNvPr>
            <p:cNvSpPr txBox="1"/>
            <p:nvPr/>
          </p:nvSpPr>
          <p:spPr>
            <a:xfrm>
              <a:off x="1104891" y="1339170"/>
              <a:ext cx="6708183" cy="369332"/>
            </a:xfrm>
            <a:prstGeom prst="rect">
              <a:avLst/>
            </a:prstGeom>
            <a:noFill/>
          </p:spPr>
          <p:txBody>
            <a:bodyPr wrap="none" rtlCol="0">
              <a:spAutoFit/>
            </a:bodyPr>
            <a:lstStyle/>
            <a:p>
              <a:pPr algn="ctr">
                <a:defRPr/>
              </a:pPr>
              <a:r>
                <a:rPr lang="en-AU" altLang="zh-CN" b="1" dirty="0">
                  <a:solidFill>
                    <a:srgbClr val="0BD0D9"/>
                  </a:solidFill>
                  <a:cs typeface="+mn-ea"/>
                </a:rPr>
                <a:t>Data is screened at earliest possible point in the process</a:t>
              </a:r>
              <a:endParaRPr lang="zh-CN" altLang="en-US" b="1" dirty="0">
                <a:solidFill>
                  <a:srgbClr val="0BD0D9"/>
                </a:solidFill>
                <a:cs typeface="+mn-ea"/>
                <a:sym typeface="+mn-lt"/>
              </a:endParaRPr>
            </a:p>
          </p:txBody>
        </p:sp>
        <p:sp>
          <p:nvSpPr>
            <p:cNvPr id="8" name="梯形 28">
              <a:extLst>
                <a:ext uri="{FF2B5EF4-FFF2-40B4-BE49-F238E27FC236}">
                  <a16:creationId xmlns:a16="http://schemas.microsoft.com/office/drawing/2014/main" id="{784C9CB6-D4E4-4302-C2B4-1E0212A5AABD}"/>
                </a:ext>
              </a:extLst>
            </p:cNvPr>
            <p:cNvSpPr/>
            <p:nvPr/>
          </p:nvSpPr>
          <p:spPr>
            <a:xfrm>
              <a:off x="623009" y="1861035"/>
              <a:ext cx="767194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30F937F5-B95E-D742-FE7A-6940252E4C58}"/>
              </a:ext>
            </a:extLst>
          </p:cNvPr>
          <p:cNvGrpSpPr/>
          <p:nvPr/>
        </p:nvGrpSpPr>
        <p:grpSpPr>
          <a:xfrm>
            <a:off x="3147038" y="2006957"/>
            <a:ext cx="5751574" cy="782426"/>
            <a:chOff x="1634544" y="1339170"/>
            <a:chExt cx="5751574" cy="782426"/>
          </a:xfrm>
        </p:grpSpPr>
        <p:sp>
          <p:nvSpPr>
            <p:cNvPr id="36" name="文本框 35">
              <a:extLst>
                <a:ext uri="{FF2B5EF4-FFF2-40B4-BE49-F238E27FC236}">
                  <a16:creationId xmlns:a16="http://schemas.microsoft.com/office/drawing/2014/main" id="{CC564A3A-3F5B-A752-26E7-CFCFD98C2DD9}"/>
                </a:ext>
              </a:extLst>
            </p:cNvPr>
            <p:cNvSpPr txBox="1"/>
            <p:nvPr/>
          </p:nvSpPr>
          <p:spPr>
            <a:xfrm>
              <a:off x="1878533" y="1339170"/>
              <a:ext cx="5160900" cy="369332"/>
            </a:xfrm>
            <a:prstGeom prst="rect">
              <a:avLst/>
            </a:prstGeom>
            <a:noFill/>
          </p:spPr>
          <p:txBody>
            <a:bodyPr wrap="none" rtlCol="0">
              <a:spAutoFit/>
            </a:bodyPr>
            <a:lstStyle/>
            <a:p>
              <a:pPr algn="ctr">
                <a:defRPr/>
              </a:pPr>
              <a:r>
                <a:rPr lang="en-AU" altLang="zh-CN" b="1" dirty="0">
                  <a:solidFill>
                    <a:srgbClr val="0BD0D9"/>
                  </a:solidFill>
                  <a:cs typeface="+mn-ea"/>
                </a:rPr>
                <a:t>Minimal impact to the monitor’s function</a:t>
              </a:r>
              <a:endParaRPr lang="zh-CN" altLang="en-US" b="1" dirty="0">
                <a:solidFill>
                  <a:srgbClr val="0BD0D9"/>
                </a:solidFill>
                <a:cs typeface="+mn-ea"/>
                <a:sym typeface="+mn-lt"/>
              </a:endParaRPr>
            </a:p>
          </p:txBody>
        </p:sp>
        <p:sp>
          <p:nvSpPr>
            <p:cNvPr id="38" name="梯形 28">
              <a:extLst>
                <a:ext uri="{FF2B5EF4-FFF2-40B4-BE49-F238E27FC236}">
                  <a16:creationId xmlns:a16="http://schemas.microsoft.com/office/drawing/2014/main" id="{20D1B433-DE0F-7BE8-BF98-93821B5DAE3A}"/>
                </a:ext>
              </a:extLst>
            </p:cNvPr>
            <p:cNvSpPr/>
            <p:nvPr/>
          </p:nvSpPr>
          <p:spPr>
            <a:xfrm>
              <a:off x="1634544" y="1800887"/>
              <a:ext cx="575157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024806110"/>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 xmlns:a16="http://schemas.microsoft.com/office/drawing/2014/main" xmlns:a14="http://schemas.microsoft.com/office/drawing/2010/main">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2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00"/>
                                        <p:tgtEl>
                                          <p:spTgt spid="9"/>
                                        </p:tgtEl>
                                      </p:cBhvr>
                                    </p:animEffect>
                                  </p:childTnLst>
                                </p:cTn>
                              </p:par>
                            </p:childTnLst>
                          </p:cTn>
                        </p:par>
                        <p:par>
                          <p:cTn id="16" fill="hold">
                            <p:stCondLst>
                              <p:cond delay="2400"/>
                            </p:stCondLst>
                            <p:childTnLst>
                              <p:par>
                                <p:cTn id="17" presetID="2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200"/>
                                        <p:tgtEl>
                                          <p:spTgt spid="14"/>
                                        </p:tgtEl>
                                      </p:cBhvr>
                                    </p:animEffect>
                                  </p:childTnLst>
                                </p:cTn>
                              </p:par>
                            </p:childTnLst>
                          </p:cTn>
                        </p:par>
                        <p:par>
                          <p:cTn id="20" fill="hold">
                            <p:stCondLst>
                              <p:cond delay="26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200"/>
                                        <p:tgtEl>
                                          <p:spTgt spid="10"/>
                                        </p:tgtEl>
                                      </p:cBhvr>
                                    </p:animEffect>
                                  </p:childTnLst>
                                </p:cTn>
                              </p:par>
                            </p:childTnLst>
                          </p:cTn>
                        </p:par>
                        <p:par>
                          <p:cTn id="24" fill="hold">
                            <p:stCondLst>
                              <p:cond delay="2800"/>
                            </p:stCondLst>
                            <p:childTnLst>
                              <p:par>
                                <p:cTn id="25" presetID="2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300"/>
                                        <p:tgtEl>
                                          <p:spTgt spid="12"/>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par>
                          <p:cTn id="34" fill="hold">
                            <p:stCondLst>
                              <p:cond delay="330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38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连接器 14">
            <a:extLst>
              <a:ext uri="{FF2B5EF4-FFF2-40B4-BE49-F238E27FC236}">
                <a16:creationId xmlns:a16="http://schemas.microsoft.com/office/drawing/2014/main" id="{0B8B3858-9202-1BF9-10DF-6AB0E70D47FC}"/>
              </a:ext>
            </a:extLst>
          </p:cNvPr>
          <p:cNvSpPr/>
          <p:nvPr/>
        </p:nvSpPr>
        <p:spPr>
          <a:xfrm>
            <a:off x="9109666" y="5504471"/>
            <a:ext cx="2166914" cy="954426"/>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Release cached data</a:t>
            </a:r>
            <a:endParaRPr kumimoji="1" lang="zh-CN" altLang="en-US" sz="1600" dirty="0">
              <a:solidFill>
                <a:srgbClr val="84FFFF"/>
              </a:solidFill>
            </a:endParaRPr>
          </a:p>
        </p:txBody>
      </p:sp>
      <p:sp>
        <p:nvSpPr>
          <p:cNvPr id="3" name="矩形 2">
            <a:extLst>
              <a:ext uri="{FF2B5EF4-FFF2-40B4-BE49-F238E27FC236}">
                <a16:creationId xmlns:a16="http://schemas.microsoft.com/office/drawing/2014/main" id="{C42BDF54-AB88-4FEB-B424-B044CB7E6C71}"/>
              </a:ext>
            </a:extLst>
          </p:cNvPr>
          <p:cNvSpPr/>
          <p:nvPr/>
        </p:nvSpPr>
        <p:spPr>
          <a:xfrm>
            <a:off x="825535" y="421256"/>
            <a:ext cx="5694824"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Details</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5" name="流程 4">
            <a:extLst>
              <a:ext uri="{FF2B5EF4-FFF2-40B4-BE49-F238E27FC236}">
                <a16:creationId xmlns:a16="http://schemas.microsoft.com/office/drawing/2014/main" id="{6D3EF5FD-2567-008B-DB16-BA43FD4F9E5D}"/>
              </a:ext>
            </a:extLst>
          </p:cNvPr>
          <p:cNvSpPr/>
          <p:nvPr/>
        </p:nvSpPr>
        <p:spPr>
          <a:xfrm>
            <a:off x="581808" y="1907442"/>
            <a:ext cx="2295873" cy="112094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r>
              <a:rPr lang="en-AU" altLang="zh-CN" sz="1600" dirty="0">
                <a:solidFill>
                  <a:srgbClr val="84FFFF"/>
                </a:solidFill>
              </a:rPr>
              <a:t>Input data 1/3 octave, short time step (&lt;1 s, often 125 </a:t>
            </a:r>
            <a:r>
              <a:rPr lang="en-AU" altLang="zh-CN" sz="1600" dirty="0" err="1">
                <a:solidFill>
                  <a:srgbClr val="84FFFF"/>
                </a:solidFill>
              </a:rPr>
              <a:t>ms</a:t>
            </a:r>
            <a:r>
              <a:rPr lang="en-AU" altLang="zh-CN" sz="1600" dirty="0">
                <a:solidFill>
                  <a:srgbClr val="84FFFF"/>
                </a:solidFill>
              </a:rPr>
              <a:t>)</a:t>
            </a:r>
          </a:p>
        </p:txBody>
      </p:sp>
      <p:sp>
        <p:nvSpPr>
          <p:cNvPr id="7" name="连接器 6">
            <a:extLst>
              <a:ext uri="{FF2B5EF4-FFF2-40B4-BE49-F238E27FC236}">
                <a16:creationId xmlns:a16="http://schemas.microsoft.com/office/drawing/2014/main" id="{E8FED5D6-E3F8-1E04-071A-A1796BA1E8FE}"/>
              </a:ext>
            </a:extLst>
          </p:cNvPr>
          <p:cNvSpPr/>
          <p:nvPr/>
        </p:nvSpPr>
        <p:spPr>
          <a:xfrm>
            <a:off x="426369" y="3953484"/>
            <a:ext cx="2606749" cy="112094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data waiting for voice</a:t>
            </a:r>
            <a:r>
              <a:rPr lang="en-AU" altLang="zh-CN" dirty="0">
                <a:solidFill>
                  <a:srgbClr val="84FFFF"/>
                </a:solidFill>
              </a:rPr>
              <a:t> screening</a:t>
            </a:r>
            <a:endParaRPr kumimoji="1" lang="zh-CN" altLang="en-US" dirty="0">
              <a:solidFill>
                <a:srgbClr val="84FFFF"/>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3641207" y="1244023"/>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of input data</a:t>
            </a:r>
            <a:endParaRPr kumimoji="1" lang="zh-CN" altLang="en-US" sz="1600" dirty="0">
              <a:solidFill>
                <a:srgbClr val="84FFFF"/>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6566870" y="2685108"/>
            <a:ext cx="2475016"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AU" altLang="zh-CN" sz="1500" dirty="0">
                <a:solidFill>
                  <a:srgbClr val="84FFFF"/>
                </a:solidFill>
              </a:rPr>
              <a:t>Speech recognised</a:t>
            </a:r>
            <a:endParaRPr kumimoji="1" lang="zh-CN" altLang="en-US" sz="1500" dirty="0">
              <a:solidFill>
                <a:srgbClr val="84FFFF"/>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9422293" y="2685108"/>
            <a:ext cx="2475016"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500" dirty="0">
                <a:solidFill>
                  <a:srgbClr val="84FFFF"/>
                </a:solidFill>
              </a:rPr>
              <a:t>No speech recognised</a:t>
            </a:r>
            <a:endParaRPr kumimoji="1" lang="zh-CN" altLang="en-US" sz="1500" dirty="0">
              <a:solidFill>
                <a:srgbClr val="84FFFF"/>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3636430" y="5504471"/>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Core data analysis/ML classification</a:t>
            </a:r>
            <a:endParaRPr kumimoji="1" lang="zh-CN" altLang="en-US" sz="1600" dirty="0">
              <a:solidFill>
                <a:srgbClr val="84FFFF"/>
              </a:solidFill>
            </a:endParaRPr>
          </a:p>
        </p:txBody>
      </p:sp>
      <p:grpSp>
        <p:nvGrpSpPr>
          <p:cNvPr id="17" name="组合 16">
            <a:extLst>
              <a:ext uri="{FF2B5EF4-FFF2-40B4-BE49-F238E27FC236}">
                <a16:creationId xmlns:a16="http://schemas.microsoft.com/office/drawing/2014/main" id="{B82307E7-77AB-4CE9-87BE-4C46A58B5394}"/>
              </a:ext>
            </a:extLst>
          </p:cNvPr>
          <p:cNvGrpSpPr>
            <a:grpSpLocks noChangeAspect="1"/>
          </p:cNvGrpSpPr>
          <p:nvPr/>
        </p:nvGrpSpPr>
        <p:grpSpPr>
          <a:xfrm>
            <a:off x="259599" y="2770933"/>
            <a:ext cx="719999" cy="72000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24" name="组合 23">
            <a:extLst>
              <a:ext uri="{FF2B5EF4-FFF2-40B4-BE49-F238E27FC236}">
                <a16:creationId xmlns:a16="http://schemas.microsoft.com/office/drawing/2014/main" id="{D33A001F-B5BD-0D59-BCAA-61A4320917D5}"/>
              </a:ext>
            </a:extLst>
          </p:cNvPr>
          <p:cNvGrpSpPr>
            <a:grpSpLocks noChangeAspect="1"/>
          </p:cNvGrpSpPr>
          <p:nvPr/>
        </p:nvGrpSpPr>
        <p:grpSpPr>
          <a:xfrm>
            <a:off x="2719223" y="4186946"/>
            <a:ext cx="719999" cy="72000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sp>
        <p:nvSpPr>
          <p:cNvPr id="2" name="连接器 1">
            <a:extLst>
              <a:ext uri="{FF2B5EF4-FFF2-40B4-BE49-F238E27FC236}">
                <a16:creationId xmlns:a16="http://schemas.microsoft.com/office/drawing/2014/main" id="{15F2F5A0-46D8-9731-7BAF-D18070F85483}"/>
              </a:ext>
            </a:extLst>
          </p:cNvPr>
          <p:cNvSpPr/>
          <p:nvPr/>
        </p:nvSpPr>
        <p:spPr>
          <a:xfrm>
            <a:off x="7182196" y="926337"/>
            <a:ext cx="3854941"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Once sufficient data is cached (~5s), apply speech recognition model</a:t>
            </a:r>
            <a:endParaRPr kumimoji="1" lang="zh-CN" altLang="en-US" sz="1600" dirty="0">
              <a:solidFill>
                <a:srgbClr val="84FFFF"/>
              </a:solidFill>
            </a:endParaRPr>
          </a:p>
        </p:txBody>
      </p:sp>
      <p:grpSp>
        <p:nvGrpSpPr>
          <p:cNvPr id="65" name="组合 64">
            <a:extLst>
              <a:ext uri="{FF2B5EF4-FFF2-40B4-BE49-F238E27FC236}">
                <a16:creationId xmlns:a16="http://schemas.microsoft.com/office/drawing/2014/main" id="{134300EC-BF68-1E21-17F2-4948D037D6C0}"/>
              </a:ext>
            </a:extLst>
          </p:cNvPr>
          <p:cNvGrpSpPr>
            <a:grpSpLocks noChangeAspect="1"/>
          </p:cNvGrpSpPr>
          <p:nvPr/>
        </p:nvGrpSpPr>
        <p:grpSpPr>
          <a:xfrm>
            <a:off x="11037137" y="5616284"/>
            <a:ext cx="724429" cy="73080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32" name="组合 31">
            <a:extLst>
              <a:ext uri="{FF2B5EF4-FFF2-40B4-BE49-F238E27FC236}">
                <a16:creationId xmlns:a16="http://schemas.microsoft.com/office/drawing/2014/main" id="{C0D9117E-0DAA-2A98-BCAE-AACB18E66DDF}"/>
              </a:ext>
            </a:extLst>
          </p:cNvPr>
          <p:cNvGrpSpPr/>
          <p:nvPr/>
        </p:nvGrpSpPr>
        <p:grpSpPr>
          <a:xfrm>
            <a:off x="8696428" y="32864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sp>
        <p:nvSpPr>
          <p:cNvPr id="8" name="连接器 7">
            <a:extLst>
              <a:ext uri="{FF2B5EF4-FFF2-40B4-BE49-F238E27FC236}">
                <a16:creationId xmlns:a16="http://schemas.microsoft.com/office/drawing/2014/main" id="{3C0848AA-561B-8D95-3A31-4560C196EB71}"/>
              </a:ext>
            </a:extLst>
          </p:cNvPr>
          <p:cNvSpPr/>
          <p:nvPr/>
        </p:nvSpPr>
        <p:spPr>
          <a:xfrm>
            <a:off x="4871144" y="4021496"/>
            <a:ext cx="3298430"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altLang="zh-CN" sz="1600" dirty="0">
                <a:solidFill>
                  <a:srgbClr val="84FFFF"/>
                </a:solidFill>
              </a:rPr>
              <a:t>Set data in cache to 0</a:t>
            </a:r>
          </a:p>
          <a:p>
            <a:r>
              <a:rPr lang="en-AU" altLang="zh-CN" sz="1600" dirty="0">
                <a:solidFill>
                  <a:srgbClr val="84FFFF"/>
                </a:solidFill>
              </a:rPr>
              <a:t>(do not delete entry, just clear values)</a:t>
            </a:r>
          </a:p>
        </p:txBody>
      </p:sp>
      <p:sp>
        <p:nvSpPr>
          <p:cNvPr id="31" name="上下箭头 30">
            <a:extLst>
              <a:ext uri="{FF2B5EF4-FFF2-40B4-BE49-F238E27FC236}">
                <a16:creationId xmlns:a16="http://schemas.microsoft.com/office/drawing/2014/main" id="{E2698276-8D33-AD3B-D5C3-83C5E7952618}"/>
              </a:ext>
            </a:extLst>
          </p:cNvPr>
          <p:cNvSpPr/>
          <p:nvPr/>
        </p:nvSpPr>
        <p:spPr>
          <a:xfrm>
            <a:off x="1570276" y="3028383"/>
            <a:ext cx="207212" cy="925101"/>
          </a:xfrm>
          <a:prstGeom prst="up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上箭头 32">
            <a:extLst>
              <a:ext uri="{FF2B5EF4-FFF2-40B4-BE49-F238E27FC236}">
                <a16:creationId xmlns:a16="http://schemas.microsoft.com/office/drawing/2014/main" id="{44E61827-25A2-5E3C-B310-5967B6415EB1}"/>
              </a:ext>
            </a:extLst>
          </p:cNvPr>
          <p:cNvSpPr/>
          <p:nvPr/>
        </p:nvSpPr>
        <p:spPr>
          <a:xfrm rot="1709409">
            <a:off x="3098573" y="2072799"/>
            <a:ext cx="235719" cy="219457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下箭头 37">
            <a:extLst>
              <a:ext uri="{FF2B5EF4-FFF2-40B4-BE49-F238E27FC236}">
                <a16:creationId xmlns:a16="http://schemas.microsoft.com/office/drawing/2014/main" id="{B7F8E12A-771A-45AF-7ADE-1DC8C2C46909}"/>
              </a:ext>
            </a:extLst>
          </p:cNvPr>
          <p:cNvSpPr/>
          <p:nvPr/>
        </p:nvSpPr>
        <p:spPr>
          <a:xfrm>
            <a:off x="4401178" y="2198449"/>
            <a:ext cx="241160" cy="3306022"/>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上箭头 38">
            <a:extLst>
              <a:ext uri="{FF2B5EF4-FFF2-40B4-BE49-F238E27FC236}">
                <a16:creationId xmlns:a16="http://schemas.microsoft.com/office/drawing/2014/main" id="{B230399B-0DA2-60DB-279E-A508867A6877}"/>
              </a:ext>
            </a:extLst>
          </p:cNvPr>
          <p:cNvSpPr/>
          <p:nvPr/>
        </p:nvSpPr>
        <p:spPr>
          <a:xfrm rot="21381235">
            <a:off x="5555030" y="2200858"/>
            <a:ext cx="280431" cy="189271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左箭头 41">
            <a:extLst>
              <a:ext uri="{FF2B5EF4-FFF2-40B4-BE49-F238E27FC236}">
                <a16:creationId xmlns:a16="http://schemas.microsoft.com/office/drawing/2014/main" id="{06AAE82C-6D87-E506-968E-E52AAFE2CD16}"/>
              </a:ext>
            </a:extLst>
          </p:cNvPr>
          <p:cNvSpPr/>
          <p:nvPr/>
        </p:nvSpPr>
        <p:spPr>
          <a:xfrm>
            <a:off x="5658760" y="5832654"/>
            <a:ext cx="3450906" cy="298060"/>
          </a:xfrm>
          <a:prstGeom prst="lef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直角上箭头 42">
            <a:extLst>
              <a:ext uri="{FF2B5EF4-FFF2-40B4-BE49-F238E27FC236}">
                <a16:creationId xmlns:a16="http://schemas.microsoft.com/office/drawing/2014/main" id="{0E59182B-10FF-119B-283E-4F67E6DAEE7A}"/>
              </a:ext>
            </a:extLst>
          </p:cNvPr>
          <p:cNvSpPr/>
          <p:nvPr/>
        </p:nvSpPr>
        <p:spPr>
          <a:xfrm rot="10800000" flipH="1">
            <a:off x="8169574" y="4560033"/>
            <a:ext cx="2003172" cy="913112"/>
          </a:xfrm>
          <a:prstGeom prst="ben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下箭头 43">
            <a:extLst>
              <a:ext uri="{FF2B5EF4-FFF2-40B4-BE49-F238E27FC236}">
                <a16:creationId xmlns:a16="http://schemas.microsoft.com/office/drawing/2014/main" id="{734A241B-1EBC-1B6F-7771-000D5D459211}"/>
              </a:ext>
            </a:extLst>
          </p:cNvPr>
          <p:cNvSpPr/>
          <p:nvPr/>
        </p:nvSpPr>
        <p:spPr>
          <a:xfrm>
            <a:off x="10396391" y="3809688"/>
            <a:ext cx="353904" cy="1707006"/>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下箭头 45">
            <a:extLst>
              <a:ext uri="{FF2B5EF4-FFF2-40B4-BE49-F238E27FC236}">
                <a16:creationId xmlns:a16="http://schemas.microsoft.com/office/drawing/2014/main" id="{500DDD73-685E-6B37-3D56-A055AE05E92A}"/>
              </a:ext>
            </a:extLst>
          </p:cNvPr>
          <p:cNvSpPr/>
          <p:nvPr/>
        </p:nvSpPr>
        <p:spPr>
          <a:xfrm>
            <a:off x="7724250" y="3814631"/>
            <a:ext cx="204268" cy="433015"/>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下箭头 46">
            <a:extLst>
              <a:ext uri="{FF2B5EF4-FFF2-40B4-BE49-F238E27FC236}">
                <a16:creationId xmlns:a16="http://schemas.microsoft.com/office/drawing/2014/main" id="{7EF73B7C-0456-15C0-9503-1267644CDF15}"/>
              </a:ext>
            </a:extLst>
          </p:cNvPr>
          <p:cNvSpPr/>
          <p:nvPr/>
        </p:nvSpPr>
        <p:spPr>
          <a:xfrm rot="1611806">
            <a:off x="7859350" y="2069481"/>
            <a:ext cx="200038" cy="645737"/>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下箭头 47">
            <a:extLst>
              <a:ext uri="{FF2B5EF4-FFF2-40B4-BE49-F238E27FC236}">
                <a16:creationId xmlns:a16="http://schemas.microsoft.com/office/drawing/2014/main" id="{27A12B3E-29B0-255D-EEC2-DC3208709E9C}"/>
              </a:ext>
            </a:extLst>
          </p:cNvPr>
          <p:cNvSpPr/>
          <p:nvPr/>
        </p:nvSpPr>
        <p:spPr>
          <a:xfrm rot="20156379">
            <a:off x="10409972" y="2013709"/>
            <a:ext cx="200038" cy="688683"/>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70">
            <a:extLst>
              <a:ext uri="{FF2B5EF4-FFF2-40B4-BE49-F238E27FC236}">
                <a16:creationId xmlns:a16="http://schemas.microsoft.com/office/drawing/2014/main" id="{F6F2E10A-CE5E-A45E-3924-E327D3C47E00}"/>
              </a:ext>
            </a:extLst>
          </p:cNvPr>
          <p:cNvGrpSpPr/>
          <p:nvPr/>
        </p:nvGrpSpPr>
        <p:grpSpPr>
          <a:xfrm>
            <a:off x="9120788" y="3082449"/>
            <a:ext cx="723600" cy="723600"/>
            <a:chOff x="7597569" y="59907"/>
            <a:chExt cx="723600" cy="723600"/>
          </a:xfrm>
        </p:grpSpPr>
        <p:sp>
          <p:nvSpPr>
            <p:cNvPr id="67" name="MH_SubTitle_3">
              <a:extLst>
                <a:ext uri="{FF2B5EF4-FFF2-40B4-BE49-F238E27FC236}">
                  <a16:creationId xmlns:a16="http://schemas.microsoft.com/office/drawing/2014/main" id="{CD8A02ED-CB5B-0CD2-DA25-711278A2B96E}"/>
                </a:ext>
              </a:extLst>
            </p:cNvPr>
            <p:cNvSpPr>
              <a:spLocks noChangeAspect="1" noChangeArrowheads="1"/>
            </p:cNvSpPr>
            <p:nvPr/>
          </p:nvSpPr>
          <p:spPr bwMode="auto">
            <a:xfrm>
              <a:off x="7597569" y="59907"/>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70" name="图形 69" descr="十字架徽章 纯色填充">
              <a:extLst>
                <a:ext uri="{FF2B5EF4-FFF2-40B4-BE49-F238E27FC236}">
                  <a16:creationId xmlns:a16="http://schemas.microsoft.com/office/drawing/2014/main" id="{9A2E4233-E35D-A313-3BFE-895B6DC5DD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97569" y="63507"/>
              <a:ext cx="720000" cy="720000"/>
            </a:xfrm>
            <a:prstGeom prst="rect">
              <a:avLst/>
            </a:prstGeom>
          </p:spPr>
        </p:pic>
      </p:grpSp>
      <p:grpSp>
        <p:nvGrpSpPr>
          <p:cNvPr id="84" name="组合 83">
            <a:extLst>
              <a:ext uri="{FF2B5EF4-FFF2-40B4-BE49-F238E27FC236}">
                <a16:creationId xmlns:a16="http://schemas.microsoft.com/office/drawing/2014/main" id="{359E4BD5-24EC-F6D1-D36C-1B875B31C958}"/>
              </a:ext>
            </a:extLst>
          </p:cNvPr>
          <p:cNvGrpSpPr/>
          <p:nvPr/>
        </p:nvGrpSpPr>
        <p:grpSpPr>
          <a:xfrm>
            <a:off x="3102879" y="5220688"/>
            <a:ext cx="729694" cy="727527"/>
            <a:chOff x="9062293" y="-979983"/>
            <a:chExt cx="729694" cy="727527"/>
          </a:xfrm>
        </p:grpSpPr>
        <p:pic>
          <p:nvPicPr>
            <p:cNvPr id="75" name="图形 74" descr="新徽章 纯色填充">
              <a:extLst>
                <a:ext uri="{FF2B5EF4-FFF2-40B4-BE49-F238E27FC236}">
                  <a16:creationId xmlns:a16="http://schemas.microsoft.com/office/drawing/2014/main" id="{87DE38F1-3546-1A78-1ABB-5F4BCDE4B5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62293" y="-979983"/>
              <a:ext cx="720000" cy="720000"/>
            </a:xfrm>
            <a:prstGeom prst="rect">
              <a:avLst/>
            </a:prstGeom>
          </p:spPr>
        </p:pic>
        <p:sp>
          <p:nvSpPr>
            <p:cNvPr id="81" name="MH_SubTitle_3">
              <a:extLst>
                <a:ext uri="{FF2B5EF4-FFF2-40B4-BE49-F238E27FC236}">
                  <a16:creationId xmlns:a16="http://schemas.microsoft.com/office/drawing/2014/main" id="{9E2B6982-EC27-50A0-710D-EE1FD09C148F}"/>
                </a:ext>
              </a:extLst>
            </p:cNvPr>
            <p:cNvSpPr>
              <a:spLocks noChangeAspect="1" noChangeArrowheads="1"/>
            </p:cNvSpPr>
            <p:nvPr/>
          </p:nvSpPr>
          <p:spPr bwMode="auto">
            <a:xfrm>
              <a:off x="9068387" y="-976056"/>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5" name="右箭头 84">
            <a:extLst>
              <a:ext uri="{FF2B5EF4-FFF2-40B4-BE49-F238E27FC236}">
                <a16:creationId xmlns:a16="http://schemas.microsoft.com/office/drawing/2014/main" id="{348ED8EF-5F22-AE76-C8E1-7381364208F3}"/>
              </a:ext>
            </a:extLst>
          </p:cNvPr>
          <p:cNvSpPr/>
          <p:nvPr/>
        </p:nvSpPr>
        <p:spPr>
          <a:xfrm>
            <a:off x="5680417" y="1485834"/>
            <a:ext cx="1523436" cy="294818"/>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DF18C1AE-3E4F-9B8D-43EA-122355ACB05D}"/>
              </a:ext>
            </a:extLst>
          </p:cNvPr>
          <p:cNvGrpSpPr/>
          <p:nvPr/>
        </p:nvGrpSpPr>
        <p:grpSpPr>
          <a:xfrm>
            <a:off x="6215436" y="3091031"/>
            <a:ext cx="723600" cy="723600"/>
            <a:chOff x="6215436" y="3091031"/>
            <a:chExt cx="723600" cy="723600"/>
          </a:xfrm>
        </p:grpSpPr>
        <p:sp>
          <p:nvSpPr>
            <p:cNvPr id="63" name="MH_SubTitle_3">
              <a:extLst>
                <a:ext uri="{FF2B5EF4-FFF2-40B4-BE49-F238E27FC236}">
                  <a16:creationId xmlns:a16="http://schemas.microsoft.com/office/drawing/2014/main" id="{7C342E32-128C-06FC-7EBC-279EDA08BE05}"/>
                </a:ext>
              </a:extLst>
            </p:cNvPr>
            <p:cNvSpPr>
              <a:spLocks noChangeAspect="1" noChangeArrowheads="1"/>
            </p:cNvSpPr>
            <p:nvPr/>
          </p:nvSpPr>
          <p:spPr bwMode="auto">
            <a:xfrm>
              <a:off x="6215436" y="3091031"/>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10" name="图形 9" descr="徽章勾号 1 纯色填充">
              <a:extLst>
                <a:ext uri="{FF2B5EF4-FFF2-40B4-BE49-F238E27FC236}">
                  <a16:creationId xmlns:a16="http://schemas.microsoft.com/office/drawing/2014/main" id="{7D8DCC85-B832-77D6-A912-BD4F0156A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7236" y="3091031"/>
              <a:ext cx="720000" cy="720000"/>
            </a:xfrm>
            <a:prstGeom prst="rect">
              <a:avLst/>
            </a:prstGeom>
          </p:spPr>
        </p:pic>
      </p:grpSp>
    </p:spTree>
    <p:extLst>
      <p:ext uri="{BB962C8B-B14F-4D97-AF65-F5344CB8AC3E}">
        <p14:creationId xmlns:p14="http://schemas.microsoft.com/office/powerpoint/2010/main" val="13187834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35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2850"/>
                            </p:stCondLst>
                            <p:childTnLst>
                              <p:par>
                                <p:cTn id="20" presetID="12" presetClass="entr" presetSubtype="4"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p:tgtEl>
                                          <p:spTgt spid="31"/>
                                        </p:tgtEl>
                                        <p:attrNameLst>
                                          <p:attrName>ppt_y</p:attrName>
                                        </p:attrNameLst>
                                      </p:cBhvr>
                                      <p:tavLst>
                                        <p:tav tm="0">
                                          <p:val>
                                            <p:strVal val="#ppt_y+#ppt_h*1.125000"/>
                                          </p:val>
                                        </p:tav>
                                        <p:tav tm="100000">
                                          <p:val>
                                            <p:strVal val="#ppt_y"/>
                                          </p:val>
                                        </p:tav>
                                      </p:tavLst>
                                    </p:anim>
                                    <p:animEffect transition="in" filter="wipe(up)">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350"/>
                            </p:stCondLst>
                            <p:childTnLst>
                              <p:par>
                                <p:cTn id="31" presetID="12" presetClass="entr" presetSubtype="4"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p:tgtEl>
                                          <p:spTgt spid="33"/>
                                        </p:tgtEl>
                                        <p:attrNameLst>
                                          <p:attrName>ppt_y</p:attrName>
                                        </p:attrNameLst>
                                      </p:cBhvr>
                                      <p:tavLst>
                                        <p:tav tm="0">
                                          <p:val>
                                            <p:strVal val="#ppt_y+#ppt_h*1.125000"/>
                                          </p:val>
                                        </p:tav>
                                        <p:tav tm="100000">
                                          <p:val>
                                            <p:strVal val="#ppt_y"/>
                                          </p:val>
                                        </p:tav>
                                      </p:tavLst>
                                    </p:anim>
                                    <p:animEffect transition="in" filter="wipe(up)">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850"/>
                            </p:stCondLst>
                            <p:childTnLst>
                              <p:par>
                                <p:cTn id="39" presetID="12" presetClass="entr" presetSubtype="4" fill="hold" grpId="0" nodeType="afterEffect">
                                  <p:stCondLst>
                                    <p:cond delay="0"/>
                                  </p:stCondLst>
                                  <p:childTnLst>
                                    <p:set>
                                      <p:cBhvr>
                                        <p:cTn id="40" dur="1" fill="hold">
                                          <p:stCondLst>
                                            <p:cond delay="0"/>
                                          </p:stCondLst>
                                        </p:cTn>
                                        <p:tgtEl>
                                          <p:spTgt spid="85"/>
                                        </p:tgtEl>
                                        <p:attrNameLst>
                                          <p:attrName>style.visibility</p:attrName>
                                        </p:attrNameLst>
                                      </p:cBhvr>
                                      <p:to>
                                        <p:strVal val="visible"/>
                                      </p:to>
                                    </p:set>
                                    <p:anim calcmode="lin" valueType="num">
                                      <p:cBhvr additive="base">
                                        <p:cTn id="41" dur="500"/>
                                        <p:tgtEl>
                                          <p:spTgt spid="85"/>
                                        </p:tgtEl>
                                        <p:attrNameLst>
                                          <p:attrName>ppt_y</p:attrName>
                                        </p:attrNameLst>
                                      </p:cBhvr>
                                      <p:tavLst>
                                        <p:tav tm="0">
                                          <p:val>
                                            <p:strVal val="#ppt_y+#ppt_h*1.125000"/>
                                          </p:val>
                                        </p:tav>
                                        <p:tav tm="100000">
                                          <p:val>
                                            <p:strVal val="#ppt_y"/>
                                          </p:val>
                                        </p:tav>
                                      </p:tavLst>
                                    </p:anim>
                                    <p:animEffect transition="in" filter="wipe(up)">
                                      <p:cBhvr>
                                        <p:cTn id="42" dur="500"/>
                                        <p:tgtEl>
                                          <p:spTgt spid="85"/>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p:tgtEl>
                                          <p:spTgt spid="38"/>
                                        </p:tgtEl>
                                        <p:attrNameLst>
                                          <p:attrName>ppt_y</p:attrName>
                                        </p:attrNameLst>
                                      </p:cBhvr>
                                      <p:tavLst>
                                        <p:tav tm="0">
                                          <p:val>
                                            <p:strVal val="#ppt_y+#ppt_h*1.125000"/>
                                          </p:val>
                                        </p:tav>
                                        <p:tav tm="100000">
                                          <p:val>
                                            <p:strVal val="#ppt_y"/>
                                          </p:val>
                                        </p:tav>
                                      </p:tavLst>
                                    </p:anim>
                                    <p:animEffect transition="in" filter="wipe(up)">
                                      <p:cBhvr>
                                        <p:cTn id="46" dur="500"/>
                                        <p:tgtEl>
                                          <p:spTgt spid="38"/>
                                        </p:tgtEl>
                                      </p:cBhvr>
                                    </p:animEffect>
                                  </p:childTnLst>
                                </p:cTn>
                              </p:par>
                            </p:childTnLst>
                          </p:cTn>
                        </p:par>
                        <p:par>
                          <p:cTn id="47" fill="hold">
                            <p:stCondLst>
                              <p:cond delay="4350"/>
                            </p:stCondLst>
                            <p:childTnLst>
                              <p:par>
                                <p:cTn id="48" presetID="10" presetClass="entr" presetSubtype="0"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childTnLst>
                          </p:cTn>
                        </p:par>
                        <p:par>
                          <p:cTn id="60" fill="hold">
                            <p:stCondLst>
                              <p:cond delay="4850"/>
                            </p:stCondLst>
                            <p:childTnLst>
                              <p:par>
                                <p:cTn id="61" presetID="12" presetClass="entr" presetSubtype="4"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p:tgtEl>
                                          <p:spTgt spid="47"/>
                                        </p:tgtEl>
                                        <p:attrNameLst>
                                          <p:attrName>ppt_y</p:attrName>
                                        </p:attrNameLst>
                                      </p:cBhvr>
                                      <p:tavLst>
                                        <p:tav tm="0">
                                          <p:val>
                                            <p:strVal val="#ppt_y+#ppt_h*1.125000"/>
                                          </p:val>
                                        </p:tav>
                                        <p:tav tm="100000">
                                          <p:val>
                                            <p:strVal val="#ppt_y"/>
                                          </p:val>
                                        </p:tav>
                                      </p:tavLst>
                                    </p:anim>
                                    <p:animEffect transition="in" filter="wipe(up)">
                                      <p:cBhvr>
                                        <p:cTn id="64" dur="500"/>
                                        <p:tgtEl>
                                          <p:spTgt spid="47"/>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p:tgtEl>
                                          <p:spTgt spid="48"/>
                                        </p:tgtEl>
                                        <p:attrNameLst>
                                          <p:attrName>ppt_y</p:attrName>
                                        </p:attrNameLst>
                                      </p:cBhvr>
                                      <p:tavLst>
                                        <p:tav tm="0">
                                          <p:val>
                                            <p:strVal val="#ppt_y+#ppt_h*1.125000"/>
                                          </p:val>
                                        </p:tav>
                                        <p:tav tm="100000">
                                          <p:val>
                                            <p:strVal val="#ppt_y"/>
                                          </p:val>
                                        </p:tav>
                                      </p:tavLst>
                                    </p:anim>
                                    <p:animEffect transition="in" filter="wipe(up)">
                                      <p:cBhvr>
                                        <p:cTn id="68" dur="500"/>
                                        <p:tgtEl>
                                          <p:spTgt spid="48"/>
                                        </p:tgtEl>
                                      </p:cBhvr>
                                    </p:animEffect>
                                  </p:childTnLst>
                                </p:cTn>
                              </p:par>
                            </p:childTnLst>
                          </p:cTn>
                        </p:par>
                        <p:par>
                          <p:cTn id="69" fill="hold">
                            <p:stCondLst>
                              <p:cond delay="5350"/>
                            </p:stCondLst>
                            <p:childTnLst>
                              <p:par>
                                <p:cTn id="70" presetID="10"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par>
                                <p:cTn id="79" presetID="10"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childTnLst>
                          </p:cTn>
                        </p:par>
                        <p:par>
                          <p:cTn id="82" fill="hold">
                            <p:stCondLst>
                              <p:cond delay="5850"/>
                            </p:stCondLst>
                            <p:childTnLst>
                              <p:par>
                                <p:cTn id="83" presetID="12" presetClass="entr" presetSubtype="4"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p:tgtEl>
                                          <p:spTgt spid="46"/>
                                        </p:tgtEl>
                                        <p:attrNameLst>
                                          <p:attrName>ppt_y</p:attrName>
                                        </p:attrNameLst>
                                      </p:cBhvr>
                                      <p:tavLst>
                                        <p:tav tm="0">
                                          <p:val>
                                            <p:strVal val="#ppt_y+#ppt_h*1.125000"/>
                                          </p:val>
                                        </p:tav>
                                        <p:tav tm="100000">
                                          <p:val>
                                            <p:strVal val="#ppt_y"/>
                                          </p:val>
                                        </p:tav>
                                      </p:tavLst>
                                    </p:anim>
                                    <p:animEffect transition="in" filter="wipe(up)">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childTnLst>
                          </p:cTn>
                        </p:par>
                        <p:par>
                          <p:cTn id="90" fill="hold">
                            <p:stCondLst>
                              <p:cond delay="6350"/>
                            </p:stCondLst>
                            <p:childTnLst>
                              <p:par>
                                <p:cTn id="91" presetID="12" presetClass="entr" presetSubtype="4"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p:tgtEl>
                                          <p:spTgt spid="39"/>
                                        </p:tgtEl>
                                        <p:attrNameLst>
                                          <p:attrName>ppt_y</p:attrName>
                                        </p:attrNameLst>
                                      </p:cBhvr>
                                      <p:tavLst>
                                        <p:tav tm="0">
                                          <p:val>
                                            <p:strVal val="#ppt_y+#ppt_h*1.125000"/>
                                          </p:val>
                                        </p:tav>
                                        <p:tav tm="100000">
                                          <p:val>
                                            <p:strVal val="#ppt_y"/>
                                          </p:val>
                                        </p:tav>
                                      </p:tavLst>
                                    </p:anim>
                                    <p:animEffect transition="in" filter="wipe(up)">
                                      <p:cBhvr>
                                        <p:cTn id="94" dur="500"/>
                                        <p:tgtEl>
                                          <p:spTgt spid="39"/>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p:tgtEl>
                                          <p:spTgt spid="43"/>
                                        </p:tgtEl>
                                        <p:attrNameLst>
                                          <p:attrName>ppt_y</p:attrName>
                                        </p:attrNameLst>
                                      </p:cBhvr>
                                      <p:tavLst>
                                        <p:tav tm="0">
                                          <p:val>
                                            <p:strVal val="#ppt_y+#ppt_h*1.125000"/>
                                          </p:val>
                                        </p:tav>
                                        <p:tav tm="100000">
                                          <p:val>
                                            <p:strVal val="#ppt_y"/>
                                          </p:val>
                                        </p:tav>
                                      </p:tavLst>
                                    </p:anim>
                                    <p:animEffect transition="in" filter="wipe(up)">
                                      <p:cBhvr>
                                        <p:cTn id="98" dur="500"/>
                                        <p:tgtEl>
                                          <p:spTgt spid="43"/>
                                        </p:tgtEl>
                                      </p:cBhvr>
                                    </p:animEffect>
                                  </p:childTnLst>
                                </p:cTn>
                              </p:par>
                              <p:par>
                                <p:cTn id="99" presetID="12" presetClass="entr" presetSubtype="4"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p:tgtEl>
                                          <p:spTgt spid="44"/>
                                        </p:tgtEl>
                                        <p:attrNameLst>
                                          <p:attrName>ppt_y</p:attrName>
                                        </p:attrNameLst>
                                      </p:cBhvr>
                                      <p:tavLst>
                                        <p:tav tm="0">
                                          <p:val>
                                            <p:strVal val="#ppt_y+#ppt_h*1.125000"/>
                                          </p:val>
                                        </p:tav>
                                        <p:tav tm="100000">
                                          <p:val>
                                            <p:strVal val="#ppt_y"/>
                                          </p:val>
                                        </p:tav>
                                      </p:tavLst>
                                    </p:anim>
                                    <p:animEffect transition="in" filter="wipe(up)">
                                      <p:cBhvr>
                                        <p:cTn id="102" dur="500"/>
                                        <p:tgtEl>
                                          <p:spTgt spid="44"/>
                                        </p:tgtEl>
                                      </p:cBhvr>
                                    </p:animEffect>
                                  </p:childTnLst>
                                </p:cTn>
                              </p:par>
                            </p:childTnLst>
                          </p:cTn>
                        </p:par>
                        <p:par>
                          <p:cTn id="103" fill="hold">
                            <p:stCondLst>
                              <p:cond delay="6850"/>
                            </p:stCondLst>
                            <p:childTnLst>
                              <p:par>
                                <p:cTn id="104" presetID="10" presetClass="entr" presetSubtype="0" fill="hold" grpId="0" nodeType="after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fade">
                                      <p:cBhvr>
                                        <p:cTn id="106" dur="500"/>
                                        <p:tgtEl>
                                          <p:spTgt spid="15"/>
                                        </p:tgtEl>
                                      </p:cBhvr>
                                    </p:animEffect>
                                  </p:childTnLst>
                                </p:cTn>
                              </p:par>
                              <p:par>
                                <p:cTn id="107" presetID="10" presetClass="entr" presetSubtype="0" fill="hold"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additive="base">
                                        <p:cTn id="112" dur="500"/>
                                        <p:tgtEl>
                                          <p:spTgt spid="42"/>
                                        </p:tgtEl>
                                        <p:attrNameLst>
                                          <p:attrName>ppt_y</p:attrName>
                                        </p:attrNameLst>
                                      </p:cBhvr>
                                      <p:tavLst>
                                        <p:tav tm="0">
                                          <p:val>
                                            <p:strVal val="#ppt_y+#ppt_h*1.125000"/>
                                          </p:val>
                                        </p:tav>
                                        <p:tav tm="100000">
                                          <p:val>
                                            <p:strVal val="#ppt_y"/>
                                          </p:val>
                                        </p:tav>
                                      </p:tavLst>
                                    </p:anim>
                                    <p:animEffect transition="in" filter="wipe(up)">
                                      <p:cBhvr>
                                        <p:cTn id="11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3" grpId="1"/>
      <p:bldP spid="5" grpId="0" animBg="1"/>
      <p:bldP spid="7" grpId="0" animBg="1"/>
      <p:bldP spid="9" grpId="0" animBg="1"/>
      <p:bldP spid="11" grpId="0" animBg="1"/>
      <p:bldP spid="12" grpId="0" animBg="1"/>
      <p:bldP spid="13" grpId="0" animBg="1"/>
      <p:bldP spid="2" grpId="0" animBg="1"/>
      <p:bldP spid="8" grpId="0" animBg="1"/>
      <p:bldP spid="31" grpId="0" animBg="1"/>
      <p:bldP spid="33" grpId="0" animBg="1"/>
      <p:bldP spid="38" grpId="0" animBg="1"/>
      <p:bldP spid="39" grpId="0" animBg="1"/>
      <p:bldP spid="42" grpId="0" animBg="1"/>
      <p:bldP spid="43" grpId="0" animBg="1"/>
      <p:bldP spid="44" grpId="0" animBg="1"/>
      <p:bldP spid="46" grpId="0" animBg="1"/>
      <p:bldP spid="47" grpId="0" animBg="1"/>
      <p:bldP spid="48" grpId="0" animBg="1"/>
      <p:bldP spid="85"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uw5dy2k">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635</Words>
  <Application>Microsoft Macintosh PowerPoint</Application>
  <PresentationFormat>宽屏</PresentationFormat>
  <Paragraphs>87</Paragraphs>
  <Slides>10</Slides>
  <Notes>9</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10</vt:i4>
      </vt:variant>
    </vt:vector>
  </HeadingPairs>
  <TitlesOfParts>
    <vt:vector size="16"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太空风科技主题</dc:title>
  <dc:creator>第一PPT</dc:creator>
  <cp:keywords>www.1ppt.com</cp:keywords>
  <dc:description>www.1ppt.com</dc:description>
  <cp:lastModifiedBy>Si Chen</cp:lastModifiedBy>
  <cp:revision>144</cp:revision>
  <dcterms:created xsi:type="dcterms:W3CDTF">2021-03-28T04:00:37Z</dcterms:created>
  <dcterms:modified xsi:type="dcterms:W3CDTF">2022-10-14T03:13:23Z</dcterms:modified>
</cp:coreProperties>
</file>