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3"/>
  </p:notesMasterIdLst>
  <p:sldIdLst>
    <p:sldId id="256" r:id="rId3"/>
    <p:sldId id="266" r:id="rId4"/>
    <p:sldId id="263" r:id="rId5"/>
    <p:sldId id="283" r:id="rId6"/>
    <p:sldId id="273" r:id="rId7"/>
    <p:sldId id="282" r:id="rId8"/>
    <p:sldId id="286" r:id="rId9"/>
    <p:sldId id="284" r:id="rId10"/>
    <p:sldId id="287" r:id="rId11"/>
    <p:sldId id="25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blem statement and context" id="{32257912-123D-4C34-8F08-B08BF46B0826}">
          <p14:sldIdLst>
            <p14:sldId id="256"/>
            <p14:sldId id="266"/>
            <p14:sldId id="263"/>
            <p14:sldId id="283"/>
          </p14:sldIdLst>
        </p14:section>
        <p14:section name="Proposed Solution" id="{424822DA-4C60-464C-AA4F-1CAE3D000BA9}">
          <p14:sldIdLst>
            <p14:sldId id="273"/>
            <p14:sldId id="282"/>
          </p14:sldIdLst>
        </p14:section>
        <p14:section name="Stakeholders &amp; impacts" id="{E2392EA7-EACC-43E7-A3ED-0566BB11451C}">
          <p14:sldIdLst>
            <p14:sldId id="286"/>
            <p14:sldId id="284"/>
          </p14:sldIdLst>
        </p14:section>
        <p14:section name="Responsibility &amp; Conclusion" id="{FFB3CE7C-00E5-4C08-B904-72C47495DDEE}">
          <p14:sldIdLst>
            <p14:sldId id="287"/>
            <p14:sldId id="25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E5F6"/>
    <a:srgbClr val="FFFFFF"/>
    <a:srgbClr val="84FFFF"/>
    <a:srgbClr val="02C1DE"/>
    <a:srgbClr val="BCBCBC"/>
    <a:srgbClr val="003579"/>
    <a:srgbClr val="203234"/>
    <a:srgbClr val="001E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29" autoAdjust="0"/>
    <p:restoredTop sz="79184" autoAdjust="0"/>
  </p:normalViewPr>
  <p:slideViewPr>
    <p:cSldViewPr snapToGrid="0">
      <p:cViewPr varScale="1">
        <p:scale>
          <a:sx n="86" d="100"/>
          <a:sy n="86" d="100"/>
        </p:scale>
        <p:origin x="126" y="1038"/>
      </p:cViewPr>
      <p:guideLst>
        <p:guide orient="horz" pos="2160"/>
        <p:guide pos="3840"/>
      </p:guideLst>
    </p:cSldViewPr>
  </p:slideViewPr>
  <p:notesTextViewPr>
    <p:cViewPr>
      <p:scale>
        <a:sx n="1" d="1"/>
        <a:sy n="1" d="1"/>
      </p:scale>
      <p:origin x="0" y="0"/>
    </p:cViewPr>
  </p:notesTextViewPr>
  <p:sorterViewPr>
    <p:cViewPr>
      <p:scale>
        <a:sx n="100" d="100"/>
        <a:sy n="100" d="100"/>
      </p:scale>
      <p:origin x="0" y="-694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sha Pegler" userId="c83565b8119802d6" providerId="LiveId" clId="{3821D550-8437-4FC6-A0A6-10B3A02CA5F5}"/>
    <pc:docChg chg="modSection">
      <pc:chgData name="Natasha Pegler" userId="c83565b8119802d6" providerId="LiveId" clId="{3821D550-8437-4FC6-A0A6-10B3A02CA5F5}" dt="2022-10-22T05:46:39.349" v="0" actId="17846"/>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DBB4C-C259-1644-9FF8-67D26F8EBBF4}" type="datetimeFigureOut">
              <a:rPr kumimoji="1" lang="zh-CN" altLang="en-US" smtClean="0"/>
              <a:t>2022/10/22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DA5C9-79BE-4A4F-A795-6FCC8E6DF6D7}" type="slidenum">
              <a:rPr kumimoji="1" lang="zh-CN" altLang="en-US" smtClean="0"/>
              <a:t>‹#›</a:t>
            </a:fld>
            <a:endParaRPr kumimoji="1" lang="zh-CN" altLang="en-US"/>
          </a:p>
        </p:txBody>
      </p:sp>
    </p:spTree>
    <p:extLst>
      <p:ext uri="{BB962C8B-B14F-4D97-AF65-F5344CB8AC3E}">
        <p14:creationId xmlns:p14="http://schemas.microsoft.com/office/powerpoint/2010/main" val="897874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AU" altLang="zh-CN" dirty="0"/>
              <a:t>Imagine you’re on holiday with your partner or your family. You have your own private corner of bush, no one else around.  You relax, explore, spend time together. Then, one month later, you find out that your conversations were recorded and someone in an office three hours away has listened to them. How would you feel?</a:t>
            </a:r>
          </a:p>
          <a:p>
            <a:endParaRPr lang="en-AU" dirty="0"/>
          </a:p>
        </p:txBody>
      </p:sp>
      <p:sp>
        <p:nvSpPr>
          <p:cNvPr id="4" name="Slide Number Placeholder 3"/>
          <p:cNvSpPr>
            <a:spLocks noGrp="1"/>
          </p:cNvSpPr>
          <p:nvPr>
            <p:ph type="sldNum" sz="quarter" idx="5"/>
          </p:nvPr>
        </p:nvSpPr>
        <p:spPr/>
        <p:txBody>
          <a:bodyPr/>
          <a:lstStyle/>
          <a:p>
            <a:fld id="{8DEDA5C9-79BE-4A4F-A795-6FCC8E6DF6D7}" type="slidenum">
              <a:rPr kumimoji="1" lang="zh-CN" altLang="en-US" smtClean="0"/>
              <a:t>1</a:t>
            </a:fld>
            <a:endParaRPr kumimoji="1" lang="zh-CN" altLang="en-US"/>
          </a:p>
        </p:txBody>
      </p:sp>
    </p:spTree>
    <p:extLst>
      <p:ext uri="{BB962C8B-B14F-4D97-AF65-F5344CB8AC3E}">
        <p14:creationId xmlns:p14="http://schemas.microsoft.com/office/powerpoint/2010/main" val="514225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AU" altLang="zh-CN" sz="1800" dirty="0"/>
              <a:t>I think most people would be uncomfortable with this.  Their privacy was violated.</a:t>
            </a:r>
          </a:p>
          <a:p>
            <a:r>
              <a:rPr kumimoji="1" lang="en-AU" altLang="zh-CN" sz="1800" dirty="0"/>
              <a:t>Why would this happen?</a:t>
            </a:r>
            <a:br>
              <a:rPr lang="en-AU" altLang="zh-CN" dirty="0"/>
            </a:br>
            <a:br>
              <a:rPr lang="en-AU" altLang="zh-CN" dirty="0"/>
            </a:br>
            <a:endParaRPr kumimoji="1" lang="zh-CN" altLang="en-US" dirty="0"/>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2</a:t>
            </a:fld>
            <a:endParaRPr kumimoji="1" lang="zh-CN" altLang="en-US"/>
          </a:p>
        </p:txBody>
      </p:sp>
    </p:spTree>
    <p:extLst>
      <p:ext uri="{BB962C8B-B14F-4D97-AF65-F5344CB8AC3E}">
        <p14:creationId xmlns:p14="http://schemas.microsoft.com/office/powerpoint/2010/main" val="1947906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Environmental sound identification - using AI/Machine learning to classify audio</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Industrial applications: measure noise pollution, track vehicle movement</a:t>
            </a:r>
            <a:br>
              <a:rPr lang="en-AU" altLang="zh-CN" sz="1800" dirty="0"/>
            </a:br>
            <a:r>
              <a:rPr lang="en-AU" altLang="zh-CN" sz="1800" b="0" i="0" u="none" strike="noStrike" dirty="0">
                <a:solidFill>
                  <a:srgbClr val="000000"/>
                </a:solidFill>
                <a:effectLst/>
                <a:latin typeface="Arial" panose="020B0604020202020204" pitchFamily="34" charset="0"/>
              </a:rPr>
              <a:t>Environmental applications - survey bird/insect/frog populations, track human or animal movements</a:t>
            </a: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Requires high quality sound data – hence voice and conversations are recorded</a:t>
            </a:r>
            <a:br>
              <a:rPr lang="en-AU" altLang="zh-CN" dirty="0"/>
            </a:br>
            <a:endParaRPr kumimoji="1" lang="zh-CN" altLang="en-US" dirty="0"/>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3</a:t>
            </a:fld>
            <a:endParaRPr kumimoji="1" lang="zh-CN" altLang="en-US"/>
          </a:p>
        </p:txBody>
      </p:sp>
    </p:spTree>
    <p:extLst>
      <p:ext uri="{BB962C8B-B14F-4D97-AF65-F5344CB8AC3E}">
        <p14:creationId xmlns:p14="http://schemas.microsoft.com/office/powerpoint/2010/main" val="3850562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is currently being done to protect the privacy of people near </a:t>
            </a:r>
            <a:r>
              <a:rPr lang="en-AU"/>
              <a:t>the monitors?</a:t>
            </a:r>
            <a:endParaRPr lang="en-AU" dirty="0"/>
          </a:p>
          <a:p>
            <a:r>
              <a:rPr lang="en-AU" dirty="0"/>
              <a:t>*shrug*</a:t>
            </a:r>
          </a:p>
          <a:p>
            <a:r>
              <a:rPr lang="en-AU" dirty="0"/>
              <a:t>So we came up with a solution</a:t>
            </a:r>
          </a:p>
        </p:txBody>
      </p:sp>
      <p:sp>
        <p:nvSpPr>
          <p:cNvPr id="4" name="Slide Number Placeholder 3"/>
          <p:cNvSpPr>
            <a:spLocks noGrp="1"/>
          </p:cNvSpPr>
          <p:nvPr>
            <p:ph type="sldNum" sz="quarter" idx="5"/>
          </p:nvPr>
        </p:nvSpPr>
        <p:spPr/>
        <p:txBody>
          <a:bodyPr/>
          <a:lstStyle/>
          <a:p>
            <a:fld id="{8DEDA5C9-79BE-4A4F-A795-6FCC8E6DF6D7}" type="slidenum">
              <a:rPr kumimoji="1" lang="zh-CN" altLang="en-US" smtClean="0"/>
              <a:t>4</a:t>
            </a:fld>
            <a:endParaRPr kumimoji="1" lang="zh-CN" altLang="en-US"/>
          </a:p>
        </p:txBody>
      </p:sp>
    </p:spTree>
    <p:extLst>
      <p:ext uri="{BB962C8B-B14F-4D97-AF65-F5344CB8AC3E}">
        <p14:creationId xmlns:p14="http://schemas.microsoft.com/office/powerpoint/2010/main" val="265710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Develop a simple ML model that can identify whether or not audio data contains a voice – by keeping the model goals small, time, computation, and power consumption is minimal</a:t>
            </a: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Install on the device in the field and apply immediately after recording</a:t>
            </a: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If voice is identified, exclude the data from further analysis and mark it as voice (for traceability)</a:t>
            </a: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The monitor functions as normal, but voice data is excluded at the earliest possible point in the process (and is never stored) – minimising privacy impacts</a:t>
            </a:r>
            <a:br>
              <a:rPr lang="en-AU" altLang="zh-CN" dirty="0"/>
            </a:br>
            <a:br>
              <a:rPr lang="en-AU" altLang="zh-CN" dirty="0"/>
            </a:br>
            <a:endParaRPr kumimoji="1" lang="zh-CN" altLang="en-US" dirty="0"/>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5</a:t>
            </a:fld>
            <a:endParaRPr kumimoji="1" lang="zh-CN" altLang="en-US"/>
          </a:p>
        </p:txBody>
      </p:sp>
    </p:spTree>
    <p:extLst>
      <p:ext uri="{BB962C8B-B14F-4D97-AF65-F5344CB8AC3E}">
        <p14:creationId xmlns:p14="http://schemas.microsoft.com/office/powerpoint/2010/main" val="52433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AU" altLang="zh-CN" dirty="0"/>
              <a:t>The monitor initially collects the audio data in high detail</a:t>
            </a:r>
          </a:p>
          <a:p>
            <a:r>
              <a:rPr lang="en-AU" altLang="zh-CN" dirty="0"/>
              <a:t>Recognising voice takes at least a few seconds of input – so store the data in a temporary cache until there is enough</a:t>
            </a:r>
          </a:p>
          <a:p>
            <a:r>
              <a:rPr lang="en-AU" altLang="zh-CN" dirty="0"/>
              <a:t>Run the voice identification algorithm over the data in the cache – it returns a YES (there is voice) or NO (no voice)</a:t>
            </a:r>
          </a:p>
          <a:p>
            <a:r>
              <a:rPr lang="en-AU" altLang="zh-CN" dirty="0"/>
              <a:t>If YES – set the cached data to 0 – this makes it clear that voice data has been filtered out</a:t>
            </a:r>
          </a:p>
          <a:p>
            <a:r>
              <a:rPr lang="en-AU" altLang="zh-CN" dirty="0"/>
              <a:t>Send the cache into the rest of the analysis process</a:t>
            </a:r>
            <a:br>
              <a:rPr lang="en-AU" altLang="zh-CN" dirty="0"/>
            </a:br>
            <a:br>
              <a:rPr lang="en-AU" altLang="zh-CN" dirty="0"/>
            </a:br>
            <a:endParaRPr kumimoji="1" lang="zh-CN" altLang="en-US" dirty="0"/>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6</a:t>
            </a:fld>
            <a:endParaRPr kumimoji="1" lang="zh-CN" altLang="en-US"/>
          </a:p>
        </p:txBody>
      </p:sp>
    </p:spTree>
    <p:extLst>
      <p:ext uri="{BB962C8B-B14F-4D97-AF65-F5344CB8AC3E}">
        <p14:creationId xmlns:p14="http://schemas.microsoft.com/office/powerpoint/2010/main" val="1977936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[discuss the stakeholders]</a:t>
            </a:r>
          </a:p>
        </p:txBody>
      </p:sp>
      <p:sp>
        <p:nvSpPr>
          <p:cNvPr id="4" name="Slide Number Placeholder 3"/>
          <p:cNvSpPr>
            <a:spLocks noGrp="1"/>
          </p:cNvSpPr>
          <p:nvPr>
            <p:ph type="sldNum" sz="quarter" idx="5"/>
          </p:nvPr>
        </p:nvSpPr>
        <p:spPr/>
        <p:txBody>
          <a:bodyPr/>
          <a:lstStyle/>
          <a:p>
            <a:fld id="{8DEDA5C9-79BE-4A4F-A795-6FCC8E6DF6D7}" type="slidenum">
              <a:rPr kumimoji="1" lang="zh-CN" altLang="en-US" smtClean="0"/>
              <a:t>7</a:t>
            </a:fld>
            <a:endParaRPr kumimoji="1" lang="zh-CN" altLang="en-US"/>
          </a:p>
        </p:txBody>
      </p:sp>
    </p:spTree>
    <p:extLst>
      <p:ext uri="{BB962C8B-B14F-4D97-AF65-F5344CB8AC3E}">
        <p14:creationId xmlns:p14="http://schemas.microsoft.com/office/powerpoint/2010/main" val="3203809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0"/>
              </a:spcBef>
              <a:spcAft>
                <a:spcPts val="0"/>
              </a:spcAft>
            </a:pPr>
            <a:r>
              <a:rPr kumimoji="1" lang="en-AU" altLang="zh-CN" dirty="0"/>
              <a:t>Customers are important! Our project should benefit them and they should want to use it even if there’s no law requiring them to</a:t>
            </a:r>
          </a:p>
          <a:p>
            <a:pPr algn="l" rtl="0">
              <a:spcBef>
                <a:spcPts val="0"/>
              </a:spcBef>
              <a:spcAft>
                <a:spcPts val="0"/>
              </a:spcAft>
            </a:pPr>
            <a:r>
              <a:rPr kumimoji="1" lang="en-AU" altLang="zh-CN" dirty="0"/>
              <a:t>For manufacturers and operators of noise logging systems, our solution provides multiple benefits</a:t>
            </a:r>
            <a:r>
              <a:rPr kumimoji="1" lang="zh-CN" altLang="en-US" dirty="0"/>
              <a:t> </a:t>
            </a:r>
            <a:r>
              <a:rPr kumimoji="1" lang="en-US" altLang="zh-CN" dirty="0"/>
              <a:t>all</a:t>
            </a:r>
            <a:r>
              <a:rPr kumimoji="1" lang="zh-CN" altLang="en-US" dirty="0"/>
              <a:t> </a:t>
            </a:r>
            <a:r>
              <a:rPr kumimoji="1" lang="en-US" altLang="zh-CN" dirty="0"/>
              <a:t>with</a:t>
            </a:r>
            <a:r>
              <a:rPr kumimoji="1" lang="zh-CN" altLang="en-US" dirty="0"/>
              <a:t> </a:t>
            </a:r>
            <a:r>
              <a:rPr kumimoji="1" lang="en-US" altLang="zh-CN" dirty="0"/>
              <a:t>minimal</a:t>
            </a:r>
            <a:r>
              <a:rPr kumimoji="1" lang="zh-CN" altLang="en-US" dirty="0"/>
              <a:t> </a:t>
            </a:r>
            <a:r>
              <a:rPr kumimoji="1" lang="en-US" altLang="zh-CN" dirty="0"/>
              <a:t>impact</a:t>
            </a:r>
            <a:r>
              <a:rPr kumimoji="1" lang="zh-CN" altLang="en-US" dirty="0"/>
              <a:t> </a:t>
            </a:r>
            <a:r>
              <a:rPr kumimoji="1" lang="en-US" altLang="zh-CN" dirty="0"/>
              <a:t>to</a:t>
            </a:r>
            <a:r>
              <a:rPr kumimoji="1" lang="zh-CN" altLang="en-US" dirty="0"/>
              <a:t> </a:t>
            </a:r>
            <a:r>
              <a:rPr kumimoji="1" lang="en-US" altLang="zh-CN" dirty="0"/>
              <a:t>current</a:t>
            </a:r>
            <a:r>
              <a:rPr kumimoji="1" lang="zh-CN" altLang="en-US" dirty="0"/>
              <a:t> </a:t>
            </a:r>
            <a:r>
              <a:rPr kumimoji="1" lang="en-US" altLang="zh-CN" dirty="0"/>
              <a:t>operation</a:t>
            </a:r>
            <a:endParaRPr kumimoji="1" lang="en-AU" altLang="zh-CN" dirty="0"/>
          </a:p>
          <a:p>
            <a:pPr algn="l" rtl="0">
              <a:spcBef>
                <a:spcPts val="0"/>
              </a:spcBef>
              <a:spcAft>
                <a:spcPts val="0"/>
              </a:spcAft>
            </a:pPr>
            <a:r>
              <a:rPr kumimoji="1" lang="en-AU" altLang="zh-CN" dirty="0"/>
              <a:t>-Responsible practice – promote to your customers and to the general public</a:t>
            </a:r>
          </a:p>
          <a:p>
            <a:pPr algn="l" rtl="0">
              <a:spcBef>
                <a:spcPts val="0"/>
              </a:spcBef>
              <a:spcAft>
                <a:spcPts val="0"/>
              </a:spcAft>
            </a:pPr>
            <a:r>
              <a:rPr kumimoji="1" lang="en-AU" altLang="zh-CN" dirty="0"/>
              <a:t>-Less data to store</a:t>
            </a:r>
          </a:p>
          <a:p>
            <a:pPr algn="l" rtl="0">
              <a:spcBef>
                <a:spcPts val="0"/>
              </a:spcBef>
              <a:spcAft>
                <a:spcPts val="0"/>
              </a:spcAft>
            </a:pPr>
            <a:r>
              <a:rPr kumimoji="1" lang="en-AU" altLang="zh-CN" dirty="0"/>
              <a:t>-Protection from legal concerns</a:t>
            </a:r>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8</a:t>
            </a:fld>
            <a:endParaRPr kumimoji="1" lang="zh-CN" altLang="en-US"/>
          </a:p>
        </p:txBody>
      </p:sp>
    </p:spTree>
    <p:extLst>
      <p:ext uri="{BB962C8B-B14F-4D97-AF65-F5344CB8AC3E}">
        <p14:creationId xmlns:p14="http://schemas.microsoft.com/office/powerpoint/2010/main" val="3462845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descr="e7d195523061f1c03a90ee8e42cb24248e56383cd534985688F9F494128731F165EE95AB4B0C0A38076AAEA07667B1565C446FC45FF01DFB0E885BCDBDF3A284F3DB14DA61DD97F0BAB2E6C668FB493186CEC15B4138E2EB7ACC61BE468C760AA77C5B76FA97AE50441B226D62B22F1BC39ED56557876ED49A3BE39A5E7D76542E9F57C2DDB8BBB4D68B67306C2CDC9B">
            <a:extLst>
              <a:ext uri="{FF2B5EF4-FFF2-40B4-BE49-F238E27FC236}">
                <a16:creationId xmlns:a16="http://schemas.microsoft.com/office/drawing/2014/main" id="{0A85E84B-9C92-418B-A329-F565FCB44E2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2655757" y="-2655757"/>
            <a:ext cx="6880485" cy="12192000"/>
          </a:xfrm>
          <a:prstGeom prst="rect">
            <a:avLst/>
          </a:prstGeom>
        </p:spPr>
      </p:pic>
    </p:spTree>
    <p:extLst>
      <p:ext uri="{BB962C8B-B14F-4D97-AF65-F5344CB8AC3E}">
        <p14:creationId xmlns:p14="http://schemas.microsoft.com/office/powerpoint/2010/main" val="347673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F598853-6D70-4165-BD54-B0D1E493F3B5}"/>
              </a:ext>
            </a:extLst>
          </p:cNvPr>
          <p:cNvSpPr>
            <a:spLocks noGrp="1"/>
          </p:cNvSpPr>
          <p:nvPr>
            <p:ph type="dt" sz="half" idx="10"/>
          </p:nvPr>
        </p:nvSpPr>
        <p:spPr/>
        <p:txBody>
          <a:bodyPr/>
          <a:lstStyle/>
          <a:p>
            <a:fld id="{5EA58C5A-D00D-4BF6-A4D4-1C867B1C7F79}" type="datetimeFigureOut">
              <a:rPr lang="zh-CN" altLang="en-US" smtClean="0"/>
              <a:t>2022/10/22</a:t>
            </a:fld>
            <a:endParaRPr lang="zh-CN" altLang="en-US"/>
          </a:p>
        </p:txBody>
      </p:sp>
      <p:sp>
        <p:nvSpPr>
          <p:cNvPr id="3" name="页脚占位符 2">
            <a:extLst>
              <a:ext uri="{FF2B5EF4-FFF2-40B4-BE49-F238E27FC236}">
                <a16:creationId xmlns:a16="http://schemas.microsoft.com/office/drawing/2014/main" id="{8742B099-BC8D-4E57-A121-873B86DFC9C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1A78AFA-8230-4EA1-97B1-FFBB51D2D43C}"/>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1126965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95FC4-34B3-4759-B9E0-8067B939D2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15EE629-8DEB-4C1B-B5B0-706AAE2D9C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229219F-20A8-44F6-8EFB-AB312F335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DB9364-27E9-425E-816F-BFFA998E612F}"/>
              </a:ext>
            </a:extLst>
          </p:cNvPr>
          <p:cNvSpPr>
            <a:spLocks noGrp="1"/>
          </p:cNvSpPr>
          <p:nvPr>
            <p:ph type="dt" sz="half" idx="10"/>
          </p:nvPr>
        </p:nvSpPr>
        <p:spPr/>
        <p:txBody>
          <a:bodyPr/>
          <a:lstStyle/>
          <a:p>
            <a:fld id="{5EA58C5A-D00D-4BF6-A4D4-1C867B1C7F79}" type="datetimeFigureOut">
              <a:rPr lang="zh-CN" altLang="en-US" smtClean="0"/>
              <a:t>2022/10/22</a:t>
            </a:fld>
            <a:endParaRPr lang="zh-CN" altLang="en-US"/>
          </a:p>
        </p:txBody>
      </p:sp>
      <p:sp>
        <p:nvSpPr>
          <p:cNvPr id="6" name="页脚占位符 5">
            <a:extLst>
              <a:ext uri="{FF2B5EF4-FFF2-40B4-BE49-F238E27FC236}">
                <a16:creationId xmlns:a16="http://schemas.microsoft.com/office/drawing/2014/main" id="{83750C9F-109D-42E0-A109-A1FF88F2EC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6D1B98-37BB-4780-997B-CF239E3FF19F}"/>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2075364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DC1E0-349E-4AD7-9A51-A33E80B0B8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DAFB02E-9730-448E-A2EA-2DAA64AA77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2BD74A-1EAD-4E4A-AEA9-D138EEBA5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E67BB4-D08D-4AF0-9935-076DAA6262E4}"/>
              </a:ext>
            </a:extLst>
          </p:cNvPr>
          <p:cNvSpPr>
            <a:spLocks noGrp="1"/>
          </p:cNvSpPr>
          <p:nvPr>
            <p:ph type="dt" sz="half" idx="10"/>
          </p:nvPr>
        </p:nvSpPr>
        <p:spPr/>
        <p:txBody>
          <a:bodyPr/>
          <a:lstStyle/>
          <a:p>
            <a:fld id="{5EA58C5A-D00D-4BF6-A4D4-1C867B1C7F79}" type="datetimeFigureOut">
              <a:rPr lang="zh-CN" altLang="en-US" smtClean="0"/>
              <a:t>2022/10/22</a:t>
            </a:fld>
            <a:endParaRPr lang="zh-CN" altLang="en-US"/>
          </a:p>
        </p:txBody>
      </p:sp>
      <p:sp>
        <p:nvSpPr>
          <p:cNvPr id="6" name="页脚占位符 5">
            <a:extLst>
              <a:ext uri="{FF2B5EF4-FFF2-40B4-BE49-F238E27FC236}">
                <a16:creationId xmlns:a16="http://schemas.microsoft.com/office/drawing/2014/main" id="{3F7AD94E-D9D5-4755-943B-5A349F873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6B06F8-F74E-40D5-A8C1-7B07F1A692F7}"/>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593291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C2A0F-34C6-4E10-8657-85B78CFD692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FC3247C-E57A-4F16-958E-F69E90B54C3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DCCE26-D80F-4804-83E1-FE8E2525AF2D}"/>
              </a:ext>
            </a:extLst>
          </p:cNvPr>
          <p:cNvSpPr>
            <a:spLocks noGrp="1"/>
          </p:cNvSpPr>
          <p:nvPr>
            <p:ph type="dt" sz="half" idx="10"/>
          </p:nvPr>
        </p:nvSpPr>
        <p:spPr/>
        <p:txBody>
          <a:bodyPr/>
          <a:lstStyle/>
          <a:p>
            <a:fld id="{5EA58C5A-D00D-4BF6-A4D4-1C867B1C7F79}" type="datetimeFigureOut">
              <a:rPr lang="zh-CN" altLang="en-US" smtClean="0"/>
              <a:t>2022/10/22</a:t>
            </a:fld>
            <a:endParaRPr lang="zh-CN" altLang="en-US"/>
          </a:p>
        </p:txBody>
      </p:sp>
      <p:sp>
        <p:nvSpPr>
          <p:cNvPr id="5" name="页脚占位符 4">
            <a:extLst>
              <a:ext uri="{FF2B5EF4-FFF2-40B4-BE49-F238E27FC236}">
                <a16:creationId xmlns:a16="http://schemas.microsoft.com/office/drawing/2014/main" id="{1799FD89-7540-483A-80FF-6EBE6201CB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B3926E-6472-4B47-B8F0-7BA6F2AF6993}"/>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2315491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4FC75C9-0A5C-4475-88CC-8843AD4DA2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C88EE9-FE99-466A-9824-1DA6D205EE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BBBB69-1166-49AE-8918-278A2953A6DC}"/>
              </a:ext>
            </a:extLst>
          </p:cNvPr>
          <p:cNvSpPr>
            <a:spLocks noGrp="1"/>
          </p:cNvSpPr>
          <p:nvPr>
            <p:ph type="dt" sz="half" idx="10"/>
          </p:nvPr>
        </p:nvSpPr>
        <p:spPr/>
        <p:txBody>
          <a:bodyPr/>
          <a:lstStyle/>
          <a:p>
            <a:fld id="{5EA58C5A-D00D-4BF6-A4D4-1C867B1C7F79}" type="datetimeFigureOut">
              <a:rPr lang="zh-CN" altLang="en-US" smtClean="0"/>
              <a:t>2022/10/22</a:t>
            </a:fld>
            <a:endParaRPr lang="zh-CN" altLang="en-US"/>
          </a:p>
        </p:txBody>
      </p:sp>
      <p:sp>
        <p:nvSpPr>
          <p:cNvPr id="5" name="页脚占位符 4">
            <a:extLst>
              <a:ext uri="{FF2B5EF4-FFF2-40B4-BE49-F238E27FC236}">
                <a16:creationId xmlns:a16="http://schemas.microsoft.com/office/drawing/2014/main" id="{11117CA0-9100-4204-ACAB-B9935E19F6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0D3E19-1F9C-47FC-86C2-814ADC5659AC}"/>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1177839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2022/10/22</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179188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2022/10/22</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497454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02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395413" y="-927084"/>
            <a:ext cx="14649451" cy="8222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68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图片 2" descr="e7d195523061f1c03a90ee8e42cb24248e56383cd534985688F9F494128731F165EE95AB4B0C0A38076AAEA07667B1565C446FC45FF01DFB0E885BCDBDF3A284F3DB14DA61DD97F0BAB2E6C668FB493186CEC15B4138E2EB7ACC61BE468C760AA77C5B76FA97AE50441B226D62B22F1BC39ED56557876ED49A3BE39A5E7D76542E9F57C2DDB8BBB4D68B67306C2CDC9B">
            <a:extLst>
              <a:ext uri="{FF2B5EF4-FFF2-40B4-BE49-F238E27FC236}">
                <a16:creationId xmlns:a16="http://schemas.microsoft.com/office/drawing/2014/main" id="{A0675905-72A4-4EAD-898E-02D42A4DFD30}"/>
              </a:ext>
            </a:extLst>
          </p:cNvPr>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artisticBlur radius="30"/>
                    </a14:imgEffect>
                  </a14:imgLayer>
                </a14:imgProps>
              </a:ext>
              <a:ext uri="{28A0092B-C50C-407E-A947-70E740481C1C}">
                <a14:useLocalDpi xmlns:a14="http://schemas.microsoft.com/office/drawing/2010/main"/>
              </a:ext>
            </a:extLst>
          </a:blip>
          <a:srcRect b="-1"/>
          <a:stretch/>
        </p:blipFill>
        <p:spPr>
          <a:xfrm rot="16200000">
            <a:off x="2655757" y="-2655757"/>
            <a:ext cx="6880485" cy="12192000"/>
          </a:xfrm>
          <a:prstGeom prst="rect">
            <a:avLst/>
          </a:prstGeom>
        </p:spPr>
      </p:pic>
    </p:spTree>
    <p:extLst>
      <p:ext uri="{BB962C8B-B14F-4D97-AF65-F5344CB8AC3E}">
        <p14:creationId xmlns:p14="http://schemas.microsoft.com/office/powerpoint/2010/main" val="325967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6ED102-F7CD-4EFF-B874-7CB8E9BB35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9C48A3-07E7-49E2-B6F2-13588F72A8B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77899E-8DC7-4CD3-893B-61019201E38D}"/>
              </a:ext>
            </a:extLst>
          </p:cNvPr>
          <p:cNvSpPr>
            <a:spLocks noGrp="1"/>
          </p:cNvSpPr>
          <p:nvPr>
            <p:ph type="dt" sz="half" idx="10"/>
          </p:nvPr>
        </p:nvSpPr>
        <p:spPr/>
        <p:txBody>
          <a:bodyPr/>
          <a:lstStyle/>
          <a:p>
            <a:fld id="{5EA58C5A-D00D-4BF6-A4D4-1C867B1C7F79}" type="datetimeFigureOut">
              <a:rPr lang="zh-CN" altLang="en-US" smtClean="0"/>
              <a:t>2022/10/22</a:t>
            </a:fld>
            <a:endParaRPr lang="zh-CN" altLang="en-US"/>
          </a:p>
        </p:txBody>
      </p:sp>
      <p:sp>
        <p:nvSpPr>
          <p:cNvPr id="5" name="页脚占位符 4">
            <a:extLst>
              <a:ext uri="{FF2B5EF4-FFF2-40B4-BE49-F238E27FC236}">
                <a16:creationId xmlns:a16="http://schemas.microsoft.com/office/drawing/2014/main" id="{DCDE3AB5-E657-464F-861D-837DAB8EB4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6900AE-E30D-4C4A-9559-0121FD9963B2}"/>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55887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17802-94E9-4FBA-8B4E-6DB4B4DA248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6A64442-4925-4FAD-8B3F-DAD87BC0CC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8E308BB-9458-48B9-8F8F-6B3285A82642}"/>
              </a:ext>
            </a:extLst>
          </p:cNvPr>
          <p:cNvSpPr>
            <a:spLocks noGrp="1"/>
          </p:cNvSpPr>
          <p:nvPr>
            <p:ph type="dt" sz="half" idx="10"/>
          </p:nvPr>
        </p:nvSpPr>
        <p:spPr/>
        <p:txBody>
          <a:bodyPr/>
          <a:lstStyle/>
          <a:p>
            <a:fld id="{5EA58C5A-D00D-4BF6-A4D4-1C867B1C7F79}" type="datetimeFigureOut">
              <a:rPr lang="zh-CN" altLang="en-US" smtClean="0"/>
              <a:t>2022/10/22</a:t>
            </a:fld>
            <a:endParaRPr lang="zh-CN" altLang="en-US"/>
          </a:p>
        </p:txBody>
      </p:sp>
      <p:sp>
        <p:nvSpPr>
          <p:cNvPr id="5" name="页脚占位符 4">
            <a:extLst>
              <a:ext uri="{FF2B5EF4-FFF2-40B4-BE49-F238E27FC236}">
                <a16:creationId xmlns:a16="http://schemas.microsoft.com/office/drawing/2014/main" id="{0260B1CA-6352-42E3-928D-FECC8C4B27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2C8D08-8482-4D22-9396-B253022EC76F}"/>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1522232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762F7-350A-4C56-9D99-CBF15413B7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7ECCFD-1EFF-4704-9A3E-06F17077893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D9A9AAE-5AB1-4D2C-84BC-D0FCB43E3E7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3E42BAA-03FD-419D-9747-0ACB56D35BA4}"/>
              </a:ext>
            </a:extLst>
          </p:cNvPr>
          <p:cNvSpPr>
            <a:spLocks noGrp="1"/>
          </p:cNvSpPr>
          <p:nvPr>
            <p:ph type="dt" sz="half" idx="10"/>
          </p:nvPr>
        </p:nvSpPr>
        <p:spPr/>
        <p:txBody>
          <a:bodyPr/>
          <a:lstStyle/>
          <a:p>
            <a:fld id="{5EA58C5A-D00D-4BF6-A4D4-1C867B1C7F79}" type="datetimeFigureOut">
              <a:rPr lang="zh-CN" altLang="en-US" smtClean="0"/>
              <a:t>2022/10/22</a:t>
            </a:fld>
            <a:endParaRPr lang="zh-CN" altLang="en-US"/>
          </a:p>
        </p:txBody>
      </p:sp>
      <p:sp>
        <p:nvSpPr>
          <p:cNvPr id="6" name="页脚占位符 5">
            <a:extLst>
              <a:ext uri="{FF2B5EF4-FFF2-40B4-BE49-F238E27FC236}">
                <a16:creationId xmlns:a16="http://schemas.microsoft.com/office/drawing/2014/main" id="{B1D59250-2156-42E8-970B-B2CB1E5689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FF4761-77D6-466C-AAD3-D40B431CBA16}"/>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268257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A7CBE-7FB1-455D-855B-5BDBAFEE30E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4AFD1E-E3FB-4E82-8431-CE71CBC48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824042F-58AF-466B-9F4F-F0C3BCB8313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DDE9673-B397-4221-A6A5-033D9EDA6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EDF1E91-7D5D-4FDE-AF5F-7CDE64BB24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FCF00B1-9428-4A33-95F6-F85E6BAB1599}"/>
              </a:ext>
            </a:extLst>
          </p:cNvPr>
          <p:cNvSpPr>
            <a:spLocks noGrp="1"/>
          </p:cNvSpPr>
          <p:nvPr>
            <p:ph type="dt" sz="half" idx="10"/>
          </p:nvPr>
        </p:nvSpPr>
        <p:spPr/>
        <p:txBody>
          <a:bodyPr/>
          <a:lstStyle/>
          <a:p>
            <a:fld id="{5EA58C5A-D00D-4BF6-A4D4-1C867B1C7F79}" type="datetimeFigureOut">
              <a:rPr lang="zh-CN" altLang="en-US" smtClean="0"/>
              <a:t>2022/10/22</a:t>
            </a:fld>
            <a:endParaRPr lang="zh-CN" altLang="en-US"/>
          </a:p>
        </p:txBody>
      </p:sp>
      <p:sp>
        <p:nvSpPr>
          <p:cNvPr id="8" name="页脚占位符 7">
            <a:extLst>
              <a:ext uri="{FF2B5EF4-FFF2-40B4-BE49-F238E27FC236}">
                <a16:creationId xmlns:a16="http://schemas.microsoft.com/office/drawing/2014/main" id="{5BF6758B-75FB-4B24-B2A6-84229149EFD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199319-BA7A-4D38-A665-59D3C1E9944D}"/>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73933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A7CBE-7FB1-455D-855B-5BDBAFEE30E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4AFD1E-E3FB-4E82-8431-CE71CBC48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824042F-58AF-466B-9F4F-F0C3BCB8313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DDE9673-B397-4221-A6A5-033D9EDA6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EDF1E91-7D5D-4FDE-AF5F-7CDE64BB24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FCF00B1-9428-4A33-95F6-F85E6BAB1599}"/>
              </a:ext>
            </a:extLst>
          </p:cNvPr>
          <p:cNvSpPr>
            <a:spLocks noGrp="1"/>
          </p:cNvSpPr>
          <p:nvPr>
            <p:ph type="dt" sz="half" idx="10"/>
          </p:nvPr>
        </p:nvSpPr>
        <p:spPr/>
        <p:txBody>
          <a:bodyPr/>
          <a:lstStyle/>
          <a:p>
            <a:fld id="{5EA58C5A-D00D-4BF6-A4D4-1C867B1C7F79}" type="datetimeFigureOut">
              <a:rPr lang="zh-CN" altLang="en-US" smtClean="0"/>
              <a:t>2022/10/22</a:t>
            </a:fld>
            <a:endParaRPr lang="zh-CN" altLang="en-US"/>
          </a:p>
        </p:txBody>
      </p:sp>
      <p:sp>
        <p:nvSpPr>
          <p:cNvPr id="8" name="页脚占位符 7">
            <a:extLst>
              <a:ext uri="{FF2B5EF4-FFF2-40B4-BE49-F238E27FC236}">
                <a16:creationId xmlns:a16="http://schemas.microsoft.com/office/drawing/2014/main" id="{5BF6758B-75FB-4B24-B2A6-84229149EFD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199319-BA7A-4D38-A665-59D3C1E9944D}"/>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
        <p:nvSpPr>
          <p:cNvPr id="11" name="TextBox 10"/>
          <p:cNvSpPr txBox="1"/>
          <p:nvPr userDrawn="1"/>
        </p:nvSpPr>
        <p:spPr>
          <a:xfrm>
            <a:off x="1602904" y="6739570"/>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Tree>
    <p:extLst>
      <p:ext uri="{BB962C8B-B14F-4D97-AF65-F5344CB8AC3E}">
        <p14:creationId xmlns:p14="http://schemas.microsoft.com/office/powerpoint/2010/main" val="55576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BED1B-907B-4554-AABA-C3A0F5DDF7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0E1522A-30AA-4500-A301-C65E1DD644AA}"/>
              </a:ext>
            </a:extLst>
          </p:cNvPr>
          <p:cNvSpPr>
            <a:spLocks noGrp="1"/>
          </p:cNvSpPr>
          <p:nvPr>
            <p:ph type="dt" sz="half" idx="10"/>
          </p:nvPr>
        </p:nvSpPr>
        <p:spPr/>
        <p:txBody>
          <a:bodyPr/>
          <a:lstStyle/>
          <a:p>
            <a:fld id="{5EA58C5A-D00D-4BF6-A4D4-1C867B1C7F79}" type="datetimeFigureOut">
              <a:rPr lang="zh-CN" altLang="en-US" smtClean="0"/>
              <a:t>2022/10/22</a:t>
            </a:fld>
            <a:endParaRPr lang="zh-CN" altLang="en-US"/>
          </a:p>
        </p:txBody>
      </p:sp>
      <p:sp>
        <p:nvSpPr>
          <p:cNvPr id="4" name="页脚占位符 3">
            <a:extLst>
              <a:ext uri="{FF2B5EF4-FFF2-40B4-BE49-F238E27FC236}">
                <a16:creationId xmlns:a16="http://schemas.microsoft.com/office/drawing/2014/main" id="{75600ACE-9155-4779-84CD-9B104B2B2EA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A86A7B1-B92E-4BA1-9C6C-8168527D2C82}"/>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2918274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E187B86-5F91-438C-B690-F0F48B4FD2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7C241B-701A-476D-84C4-5E2C77C54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1FB0AA-71CF-47CA-A118-44698C6111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58C5A-D00D-4BF6-A4D4-1C867B1C7F79}" type="datetimeFigureOut">
              <a:rPr lang="zh-CN" altLang="en-US" smtClean="0"/>
              <a:t>2022/10/22</a:t>
            </a:fld>
            <a:endParaRPr lang="zh-CN" altLang="en-US"/>
          </a:p>
        </p:txBody>
      </p:sp>
      <p:sp>
        <p:nvSpPr>
          <p:cNvPr id="5" name="页脚占位符 4">
            <a:extLst>
              <a:ext uri="{FF2B5EF4-FFF2-40B4-BE49-F238E27FC236}">
                <a16:creationId xmlns:a16="http://schemas.microsoft.com/office/drawing/2014/main" id="{3853A690-C33E-4CB1-ADC6-C7CD14F5F0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5CFA14-2F8B-49F3-BE3E-7CA49B2351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126453602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50" r:id="rId4"/>
    <p:sldLayoutId id="2147483651" r:id="rId5"/>
    <p:sldLayoutId id="2147483652" r:id="rId6"/>
    <p:sldLayoutId id="2147483653" r:id="rId7"/>
    <p:sldLayoutId id="2147483662"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275877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文本框 55">
            <a:extLst>
              <a:ext uri="{FF2B5EF4-FFF2-40B4-BE49-F238E27FC236}">
                <a16:creationId xmlns:a16="http://schemas.microsoft.com/office/drawing/2014/main" id="{35FA293A-FF7B-49DA-9BCA-F2D61D67E513}"/>
              </a:ext>
            </a:extLst>
          </p:cNvPr>
          <p:cNvSpPr txBox="1"/>
          <p:nvPr/>
        </p:nvSpPr>
        <p:spPr>
          <a:xfrm>
            <a:off x="7662450" y="2037512"/>
            <a:ext cx="479587" cy="760002"/>
          </a:xfrm>
          <a:custGeom>
            <a:avLst/>
            <a:gdLst/>
            <a:ahLst/>
            <a:cxnLst/>
            <a:rect l="l" t="t" r="r" b="b"/>
            <a:pathLst>
              <a:path w="923830" h="1463993">
                <a:moveTo>
                  <a:pt x="318040" y="0"/>
                </a:moveTo>
                <a:lnTo>
                  <a:pt x="658797" y="174165"/>
                </a:lnTo>
                <a:lnTo>
                  <a:pt x="560356" y="280178"/>
                </a:lnTo>
                <a:lnTo>
                  <a:pt x="560356" y="969264"/>
                </a:lnTo>
                <a:lnTo>
                  <a:pt x="916257" y="810244"/>
                </a:lnTo>
                <a:lnTo>
                  <a:pt x="923830" y="822865"/>
                </a:lnTo>
                <a:cubicBezTo>
                  <a:pt x="878396" y="876713"/>
                  <a:pt x="835906" y="925513"/>
                  <a:pt x="796362" y="969264"/>
                </a:cubicBezTo>
                <a:cubicBezTo>
                  <a:pt x="756817" y="1013016"/>
                  <a:pt x="718113" y="1054664"/>
                  <a:pt x="680252" y="1094208"/>
                </a:cubicBezTo>
                <a:cubicBezTo>
                  <a:pt x="642390" y="1133753"/>
                  <a:pt x="603687" y="1173298"/>
                  <a:pt x="564142" y="1212842"/>
                </a:cubicBezTo>
                <a:cubicBezTo>
                  <a:pt x="524597" y="1252387"/>
                  <a:pt x="481267" y="1294035"/>
                  <a:pt x="434149" y="1337786"/>
                </a:cubicBezTo>
                <a:lnTo>
                  <a:pt x="378619" y="1463993"/>
                </a:lnTo>
                <a:lnTo>
                  <a:pt x="151447" y="1151001"/>
                </a:lnTo>
                <a:cubicBezTo>
                  <a:pt x="195199" y="1124077"/>
                  <a:pt x="225488" y="1096733"/>
                  <a:pt x="242316" y="1068967"/>
                </a:cubicBezTo>
                <a:cubicBezTo>
                  <a:pt x="259144" y="1041202"/>
                  <a:pt x="267557" y="1006285"/>
                  <a:pt x="267557" y="964216"/>
                </a:cubicBezTo>
                <a:lnTo>
                  <a:pt x="267557" y="200037"/>
                </a:lnTo>
                <a:lnTo>
                  <a:pt x="0" y="200037"/>
                </a:lnTo>
                <a:lnTo>
                  <a:pt x="0" y="188679"/>
                </a:lnTo>
                <a:lnTo>
                  <a:pt x="227171" y="188679"/>
                </a:lnTo>
                <a:lnTo>
                  <a:pt x="318040" y="0"/>
                </a:lnTo>
                <a:close/>
              </a:path>
            </a:pathLst>
          </a:custGeom>
          <a:gradFill flip="none" rotWithShape="1">
            <a:gsLst>
              <a:gs pos="0">
                <a:schemeClr val="tx1">
                  <a:lumMod val="85000"/>
                  <a:lumOff val="15000"/>
                </a:schemeClr>
              </a:gs>
              <a:gs pos="74000">
                <a:schemeClr val="tx1">
                  <a:alpha val="0"/>
                </a:schemeClr>
              </a:gs>
            </a:gsLst>
            <a:lin ang="54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9900" b="1" dirty="0">
              <a:solidFill>
                <a:schemeClr val="bg1"/>
              </a:solidFill>
              <a:cs typeface="+mn-ea"/>
              <a:sym typeface="+mn-lt"/>
            </a:endParaRPr>
          </a:p>
        </p:txBody>
      </p:sp>
      <p:sp>
        <p:nvSpPr>
          <p:cNvPr id="58" name="文本框 57">
            <a:extLst>
              <a:ext uri="{FF2B5EF4-FFF2-40B4-BE49-F238E27FC236}">
                <a16:creationId xmlns:a16="http://schemas.microsoft.com/office/drawing/2014/main" id="{5E6379F0-02C6-41B5-8550-E77DBBEE3091}"/>
              </a:ext>
            </a:extLst>
          </p:cNvPr>
          <p:cNvSpPr txBox="1"/>
          <p:nvPr/>
        </p:nvSpPr>
        <p:spPr>
          <a:xfrm>
            <a:off x="7814892" y="3121031"/>
            <a:ext cx="288489" cy="724675"/>
          </a:xfrm>
          <a:custGeom>
            <a:avLst/>
            <a:gdLst>
              <a:gd name="connsiteX0" fmla="*/ 0 w 690120"/>
              <a:gd name="connsiteY0" fmla="*/ 0 h 1733559"/>
              <a:gd name="connsiteX1" fmla="*/ 20561 w 690120"/>
              <a:gd name="connsiteY1" fmla="*/ 0 h 1733559"/>
              <a:gd name="connsiteX2" fmla="*/ 20561 w 690120"/>
              <a:gd name="connsiteY2" fmla="*/ 12433 h 1733559"/>
              <a:gd name="connsiteX3" fmla="*/ 113963 w 690120"/>
              <a:gd name="connsiteY3" fmla="*/ 486793 h 1733559"/>
              <a:gd name="connsiteX4" fmla="*/ 249344 w 690120"/>
              <a:gd name="connsiteY4" fmla="*/ 859352 h 1733559"/>
              <a:gd name="connsiteX5" fmla="*/ 438248 w 690120"/>
              <a:gd name="connsiteY5" fmla="*/ 1165797 h 1733559"/>
              <a:gd name="connsiteX6" fmla="*/ 690120 w 690120"/>
              <a:gd name="connsiteY6" fmla="*/ 1439708 h 1733559"/>
              <a:gd name="connsiteX7" fmla="*/ 685924 w 690120"/>
              <a:gd name="connsiteY7" fmla="*/ 1452302 h 1733559"/>
              <a:gd name="connsiteX8" fmla="*/ 593569 w 690120"/>
              <a:gd name="connsiteY8" fmla="*/ 1492182 h 1733559"/>
              <a:gd name="connsiteX9" fmla="*/ 511711 w 690120"/>
              <a:gd name="connsiteY9" fmla="*/ 1547804 h 1733559"/>
              <a:gd name="connsiteX10" fmla="*/ 434052 w 690120"/>
              <a:gd name="connsiteY10" fmla="*/ 1625463 h 1733559"/>
              <a:gd name="connsiteX11" fmla="*/ 352194 w 690120"/>
              <a:gd name="connsiteY11" fmla="*/ 1733559 h 1733559"/>
              <a:gd name="connsiteX12" fmla="*/ 239899 w 690120"/>
              <a:gd name="connsiteY12" fmla="*/ 1511071 h 1733559"/>
              <a:gd name="connsiteX13" fmla="*/ 156992 w 690120"/>
              <a:gd name="connsiteY13" fmla="*/ 1307477 h 1733559"/>
              <a:gd name="connsiteX14" fmla="*/ 97173 w 690120"/>
              <a:gd name="connsiteY14" fmla="*/ 1101779 h 1733559"/>
              <a:gd name="connsiteX15" fmla="*/ 57291 w 690120"/>
              <a:gd name="connsiteY15" fmla="*/ 871946 h 1733559"/>
              <a:gd name="connsiteX16" fmla="*/ 31056 w 690120"/>
              <a:gd name="connsiteY16" fmla="*/ 593839 h 1733559"/>
              <a:gd name="connsiteX17" fmla="*/ 3771 w 690120"/>
              <a:gd name="connsiteY17" fmla="*/ 167754 h 1733559"/>
              <a:gd name="connsiteX18" fmla="*/ 0 w 690120"/>
              <a:gd name="connsiteY18" fmla="*/ 258969 h 1733559"/>
              <a:gd name="connsiteX19" fmla="*/ 0 w 690120"/>
              <a:gd name="connsiteY19" fmla="*/ 0 h 173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0120" h="1733559">
                <a:moveTo>
                  <a:pt x="0" y="0"/>
                </a:moveTo>
                <a:lnTo>
                  <a:pt x="20561" y="0"/>
                </a:lnTo>
                <a:lnTo>
                  <a:pt x="20561" y="12433"/>
                </a:lnTo>
                <a:cubicBezTo>
                  <a:pt x="45749" y="191543"/>
                  <a:pt x="76881" y="349661"/>
                  <a:pt x="113963" y="486793"/>
                </a:cubicBezTo>
                <a:cubicBezTo>
                  <a:pt x="151045" y="623924"/>
                  <a:pt x="196173" y="748110"/>
                  <a:pt x="249344" y="859352"/>
                </a:cubicBezTo>
                <a:cubicBezTo>
                  <a:pt x="302518" y="970597"/>
                  <a:pt x="365486" y="1072744"/>
                  <a:pt x="438248" y="1165797"/>
                </a:cubicBezTo>
                <a:cubicBezTo>
                  <a:pt x="511013" y="1258850"/>
                  <a:pt x="594970" y="1350153"/>
                  <a:pt x="690120" y="1439708"/>
                </a:cubicBezTo>
                <a:lnTo>
                  <a:pt x="685924" y="1452302"/>
                </a:lnTo>
                <a:cubicBezTo>
                  <a:pt x="652341" y="1463498"/>
                  <a:pt x="621554" y="1476790"/>
                  <a:pt x="593569" y="1492182"/>
                </a:cubicBezTo>
                <a:cubicBezTo>
                  <a:pt x="565586" y="1507573"/>
                  <a:pt x="538298" y="1526114"/>
                  <a:pt x="511711" y="1547804"/>
                </a:cubicBezTo>
                <a:cubicBezTo>
                  <a:pt x="485127" y="1569491"/>
                  <a:pt x="459237" y="1595381"/>
                  <a:pt x="434052" y="1625463"/>
                </a:cubicBezTo>
                <a:cubicBezTo>
                  <a:pt x="408864" y="1655548"/>
                  <a:pt x="381579" y="1691580"/>
                  <a:pt x="352194" y="1733559"/>
                </a:cubicBezTo>
                <a:cubicBezTo>
                  <a:pt x="308814" y="1653801"/>
                  <a:pt x="271383" y="1579637"/>
                  <a:pt x="239899" y="1511071"/>
                </a:cubicBezTo>
                <a:cubicBezTo>
                  <a:pt x="208415" y="1442509"/>
                  <a:pt x="180781" y="1374641"/>
                  <a:pt x="156992" y="1307477"/>
                </a:cubicBezTo>
                <a:cubicBezTo>
                  <a:pt x="133205" y="1240310"/>
                  <a:pt x="113265" y="1171744"/>
                  <a:pt x="97173" y="1101779"/>
                </a:cubicBezTo>
                <a:cubicBezTo>
                  <a:pt x="81081" y="1031815"/>
                  <a:pt x="67789" y="955206"/>
                  <a:pt x="57291" y="871946"/>
                </a:cubicBezTo>
                <a:cubicBezTo>
                  <a:pt x="46799" y="788690"/>
                  <a:pt x="38052" y="695985"/>
                  <a:pt x="31056" y="593839"/>
                </a:cubicBezTo>
                <a:cubicBezTo>
                  <a:pt x="24059" y="491690"/>
                  <a:pt x="14963" y="349661"/>
                  <a:pt x="3771" y="167754"/>
                </a:cubicBezTo>
                <a:lnTo>
                  <a:pt x="0" y="258969"/>
                </a:lnTo>
                <a:lnTo>
                  <a:pt x="0" y="0"/>
                </a:lnTo>
                <a:close/>
              </a:path>
            </a:pathLst>
          </a:custGeom>
          <a:gradFill flip="none" rotWithShape="1">
            <a:gsLst>
              <a:gs pos="0">
                <a:schemeClr val="tx1">
                  <a:lumMod val="85000"/>
                  <a:lumOff val="15000"/>
                </a:schemeClr>
              </a:gs>
              <a:gs pos="74000">
                <a:schemeClr val="tx1">
                  <a:alpha val="0"/>
                </a:schemeClr>
              </a:gs>
            </a:gsLst>
            <a:lin ang="54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5400" b="1" dirty="0">
              <a:solidFill>
                <a:schemeClr val="bg1"/>
              </a:solidFill>
              <a:cs typeface="+mn-ea"/>
              <a:sym typeface="+mn-lt"/>
            </a:endParaRPr>
          </a:p>
        </p:txBody>
      </p:sp>
      <p:sp>
        <p:nvSpPr>
          <p:cNvPr id="59" name="文本框 58">
            <a:extLst>
              <a:ext uri="{FF2B5EF4-FFF2-40B4-BE49-F238E27FC236}">
                <a16:creationId xmlns:a16="http://schemas.microsoft.com/office/drawing/2014/main" id="{426343EE-D01C-44E9-A4CA-61144C10A8C8}"/>
              </a:ext>
            </a:extLst>
          </p:cNvPr>
          <p:cNvSpPr txBox="1"/>
          <p:nvPr/>
        </p:nvSpPr>
        <p:spPr>
          <a:xfrm>
            <a:off x="9942934" y="2031327"/>
            <a:ext cx="320767" cy="772373"/>
          </a:xfrm>
          <a:custGeom>
            <a:avLst/>
            <a:gdLst>
              <a:gd name="connsiteX0" fmla="*/ 459391 w 767335"/>
              <a:gd name="connsiteY0" fmla="*/ 0 h 1847659"/>
              <a:gd name="connsiteX1" fmla="*/ 767335 w 767335"/>
              <a:gd name="connsiteY1" fmla="*/ 161544 h 1847659"/>
              <a:gd name="connsiteX2" fmla="*/ 681514 w 767335"/>
              <a:gd name="connsiteY2" fmla="*/ 270081 h 1847659"/>
              <a:gd name="connsiteX3" fmla="*/ 680252 w 767335"/>
              <a:gd name="connsiteY3" fmla="*/ 561618 h 1847659"/>
              <a:gd name="connsiteX4" fmla="*/ 675204 w 767335"/>
              <a:gd name="connsiteY4" fmla="*/ 843058 h 1847659"/>
              <a:gd name="connsiteX5" fmla="*/ 665107 w 767335"/>
              <a:gd name="connsiteY5" fmla="*/ 1132070 h 1847659"/>
              <a:gd name="connsiteX6" fmla="*/ 651224 w 767335"/>
              <a:gd name="connsiteY6" fmla="*/ 1443799 h 1847659"/>
              <a:gd name="connsiteX7" fmla="*/ 538901 w 767335"/>
              <a:gd name="connsiteY7" fmla="*/ 1723977 h 1847659"/>
              <a:gd name="connsiteX8" fmla="*/ 232220 w 767335"/>
              <a:gd name="connsiteY8" fmla="*/ 1847659 h 1847659"/>
              <a:gd name="connsiteX9" fmla="*/ 218337 w 767335"/>
              <a:gd name="connsiteY9" fmla="*/ 1740384 h 1847659"/>
              <a:gd name="connsiteX10" fmla="*/ 181737 w 767335"/>
              <a:gd name="connsiteY10" fmla="*/ 1663398 h 1847659"/>
              <a:gd name="connsiteX11" fmla="*/ 112324 w 767335"/>
              <a:gd name="connsiteY11" fmla="*/ 1606605 h 1847659"/>
              <a:gd name="connsiteX12" fmla="*/ 0 w 767335"/>
              <a:gd name="connsiteY12" fmla="*/ 1559909 h 1847659"/>
              <a:gd name="connsiteX13" fmla="*/ 5048 w 767335"/>
              <a:gd name="connsiteY13" fmla="*/ 1544764 h 1847659"/>
              <a:gd name="connsiteX14" fmla="*/ 217075 w 767335"/>
              <a:gd name="connsiteY14" fmla="*/ 1554861 h 1847659"/>
              <a:gd name="connsiteX15" fmla="*/ 368522 w 767335"/>
              <a:gd name="connsiteY15" fmla="*/ 1408462 h 1847659"/>
              <a:gd name="connsiteX16" fmla="*/ 401336 w 767335"/>
              <a:gd name="connsiteY16" fmla="*/ 787527 h 1847659"/>
              <a:gd name="connsiteX17" fmla="*/ 411433 w 767335"/>
              <a:gd name="connsiteY17" fmla="*/ 189940 h 1847659"/>
              <a:gd name="connsiteX18" fmla="*/ 337565 w 767335"/>
              <a:gd name="connsiteY18" fmla="*/ 189940 h 1847659"/>
              <a:gd name="connsiteX19" fmla="*/ 337565 w 767335"/>
              <a:gd name="connsiteY19" fmla="*/ 178582 h 1847659"/>
              <a:gd name="connsiteX20" fmla="*/ 373571 w 767335"/>
              <a:gd name="connsiteY20" fmla="*/ 178582 h 184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7335" h="1847659">
                <a:moveTo>
                  <a:pt x="459391" y="0"/>
                </a:moveTo>
                <a:lnTo>
                  <a:pt x="767335" y="161544"/>
                </a:lnTo>
                <a:lnTo>
                  <a:pt x="681514" y="270081"/>
                </a:lnTo>
                <a:cubicBezTo>
                  <a:pt x="681514" y="371046"/>
                  <a:pt x="681093" y="468225"/>
                  <a:pt x="680252" y="561618"/>
                </a:cubicBezTo>
                <a:cubicBezTo>
                  <a:pt x="679411" y="655010"/>
                  <a:pt x="677728" y="748824"/>
                  <a:pt x="675204" y="843058"/>
                </a:cubicBezTo>
                <a:cubicBezTo>
                  <a:pt x="672680" y="937292"/>
                  <a:pt x="669314" y="1033629"/>
                  <a:pt x="665107" y="1132070"/>
                </a:cubicBezTo>
                <a:cubicBezTo>
                  <a:pt x="660900" y="1230511"/>
                  <a:pt x="656273" y="1334421"/>
                  <a:pt x="651224" y="1443799"/>
                </a:cubicBezTo>
                <a:cubicBezTo>
                  <a:pt x="642811" y="1568323"/>
                  <a:pt x="605369" y="1661715"/>
                  <a:pt x="538901" y="1723977"/>
                </a:cubicBezTo>
                <a:cubicBezTo>
                  <a:pt x="472432" y="1786239"/>
                  <a:pt x="370205" y="1827466"/>
                  <a:pt x="232220" y="1847659"/>
                </a:cubicBezTo>
                <a:cubicBezTo>
                  <a:pt x="230537" y="1805591"/>
                  <a:pt x="225910" y="1769832"/>
                  <a:pt x="218337" y="1740384"/>
                </a:cubicBezTo>
                <a:cubicBezTo>
                  <a:pt x="210765" y="1710936"/>
                  <a:pt x="198565" y="1685274"/>
                  <a:pt x="181737" y="1663398"/>
                </a:cubicBezTo>
                <a:cubicBezTo>
                  <a:pt x="164910" y="1641523"/>
                  <a:pt x="141772" y="1622592"/>
                  <a:pt x="112324" y="1606605"/>
                </a:cubicBezTo>
                <a:cubicBezTo>
                  <a:pt x="82876" y="1590619"/>
                  <a:pt x="45435" y="1575054"/>
                  <a:pt x="0" y="1559909"/>
                </a:cubicBezTo>
                <a:lnTo>
                  <a:pt x="5048" y="1544764"/>
                </a:lnTo>
                <a:lnTo>
                  <a:pt x="217075" y="1554861"/>
                </a:lnTo>
                <a:cubicBezTo>
                  <a:pt x="311309" y="1559909"/>
                  <a:pt x="361791" y="1511109"/>
                  <a:pt x="368522" y="1408462"/>
                </a:cubicBezTo>
                <a:cubicBezTo>
                  <a:pt x="383667" y="1198118"/>
                  <a:pt x="394605" y="991140"/>
                  <a:pt x="401336" y="787527"/>
                </a:cubicBezTo>
                <a:cubicBezTo>
                  <a:pt x="408067" y="583914"/>
                  <a:pt x="411433" y="384719"/>
                  <a:pt x="411433" y="189940"/>
                </a:cubicBezTo>
                <a:lnTo>
                  <a:pt x="337565" y="189940"/>
                </a:lnTo>
                <a:lnTo>
                  <a:pt x="337565" y="178582"/>
                </a:lnTo>
                <a:lnTo>
                  <a:pt x="373571" y="178582"/>
                </a:lnTo>
                <a:close/>
              </a:path>
            </a:pathLst>
          </a:custGeom>
          <a:gradFill flip="none" rotWithShape="1">
            <a:gsLst>
              <a:gs pos="0">
                <a:schemeClr val="tx1">
                  <a:lumMod val="85000"/>
                  <a:lumOff val="15000"/>
                </a:schemeClr>
              </a:gs>
              <a:gs pos="74000">
                <a:schemeClr val="tx1">
                  <a:alpha val="0"/>
                </a:schemeClr>
              </a:gs>
            </a:gsLst>
            <a:lin ang="54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9900" b="1" dirty="0">
              <a:solidFill>
                <a:schemeClr val="bg1"/>
              </a:solidFill>
              <a:cs typeface="+mn-ea"/>
              <a:sym typeface="+mn-lt"/>
            </a:endParaRPr>
          </a:p>
        </p:txBody>
      </p:sp>
      <p:sp>
        <p:nvSpPr>
          <p:cNvPr id="60" name="文本框 59">
            <a:extLst>
              <a:ext uri="{FF2B5EF4-FFF2-40B4-BE49-F238E27FC236}">
                <a16:creationId xmlns:a16="http://schemas.microsoft.com/office/drawing/2014/main" id="{A7B93B06-ABC1-403E-8D1A-B942B1FB5F1C}"/>
              </a:ext>
            </a:extLst>
          </p:cNvPr>
          <p:cNvSpPr txBox="1"/>
          <p:nvPr/>
        </p:nvSpPr>
        <p:spPr>
          <a:xfrm>
            <a:off x="10002024" y="3376270"/>
            <a:ext cx="202589" cy="214196"/>
          </a:xfrm>
          <a:custGeom>
            <a:avLst/>
            <a:gdLst/>
            <a:ahLst/>
            <a:cxnLst/>
            <a:rect l="l" t="t" r="r" b="b"/>
            <a:pathLst>
              <a:path w="484632" h="512398">
                <a:moveTo>
                  <a:pt x="7573" y="0"/>
                </a:moveTo>
                <a:cubicBezTo>
                  <a:pt x="98441" y="18511"/>
                  <a:pt x="174586" y="38704"/>
                  <a:pt x="236006" y="60579"/>
                </a:cubicBezTo>
                <a:cubicBezTo>
                  <a:pt x="297426" y="82455"/>
                  <a:pt x="346226" y="106014"/>
                  <a:pt x="382405" y="131255"/>
                </a:cubicBezTo>
                <a:cubicBezTo>
                  <a:pt x="418584" y="156496"/>
                  <a:pt x="444667" y="183841"/>
                  <a:pt x="460653" y="213289"/>
                </a:cubicBezTo>
                <a:cubicBezTo>
                  <a:pt x="476639" y="242737"/>
                  <a:pt x="484632" y="274289"/>
                  <a:pt x="484632" y="307944"/>
                </a:cubicBezTo>
                <a:cubicBezTo>
                  <a:pt x="484632" y="333185"/>
                  <a:pt x="478743" y="358426"/>
                  <a:pt x="466963" y="383668"/>
                </a:cubicBezTo>
                <a:cubicBezTo>
                  <a:pt x="455184" y="408909"/>
                  <a:pt x="440039" y="430785"/>
                  <a:pt x="421529" y="449295"/>
                </a:cubicBezTo>
                <a:cubicBezTo>
                  <a:pt x="403019" y="467805"/>
                  <a:pt x="381564" y="482950"/>
                  <a:pt x="357164" y="494729"/>
                </a:cubicBezTo>
                <a:cubicBezTo>
                  <a:pt x="332764" y="506508"/>
                  <a:pt x="307943" y="512398"/>
                  <a:pt x="282702" y="512398"/>
                </a:cubicBezTo>
                <a:cubicBezTo>
                  <a:pt x="254095" y="512398"/>
                  <a:pt x="230116" y="503143"/>
                  <a:pt x="210764" y="484632"/>
                </a:cubicBezTo>
                <a:cubicBezTo>
                  <a:pt x="191413" y="466122"/>
                  <a:pt x="175848" y="434150"/>
                  <a:pt x="164068" y="388716"/>
                </a:cubicBezTo>
                <a:cubicBezTo>
                  <a:pt x="147240" y="324771"/>
                  <a:pt x="124523" y="258303"/>
                  <a:pt x="95917" y="189310"/>
                </a:cubicBezTo>
                <a:cubicBezTo>
                  <a:pt x="67310" y="120317"/>
                  <a:pt x="35338" y="59738"/>
                  <a:pt x="0" y="7573"/>
                </a:cubicBezTo>
                <a:lnTo>
                  <a:pt x="7573" y="0"/>
                </a:lnTo>
                <a:close/>
              </a:path>
            </a:pathLst>
          </a:custGeom>
          <a:gradFill flip="none" rotWithShape="1">
            <a:gsLst>
              <a:gs pos="0">
                <a:schemeClr val="tx1">
                  <a:lumMod val="85000"/>
                  <a:lumOff val="15000"/>
                </a:schemeClr>
              </a:gs>
              <a:gs pos="74000">
                <a:schemeClr val="tx1">
                  <a:alpha val="0"/>
                </a:schemeClr>
              </a:gs>
            </a:gsLst>
            <a:lin ang="54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9900" b="1" dirty="0">
              <a:solidFill>
                <a:schemeClr val="bg1"/>
              </a:solidFill>
              <a:cs typeface="+mn-ea"/>
              <a:sym typeface="+mn-lt"/>
            </a:endParaRPr>
          </a:p>
        </p:txBody>
      </p:sp>
      <p:sp>
        <p:nvSpPr>
          <p:cNvPr id="73" name="文本框 72">
            <a:extLst>
              <a:ext uri="{FF2B5EF4-FFF2-40B4-BE49-F238E27FC236}">
                <a16:creationId xmlns:a16="http://schemas.microsoft.com/office/drawing/2014/main" id="{0B93867A-B413-4C02-887B-3B8B4331A175}"/>
              </a:ext>
            </a:extLst>
          </p:cNvPr>
          <p:cNvSpPr txBox="1"/>
          <p:nvPr/>
        </p:nvSpPr>
        <p:spPr>
          <a:xfrm>
            <a:off x="246570" y="1181295"/>
            <a:ext cx="10610517" cy="4850553"/>
          </a:xfrm>
          <a:prstGeom prst="rect">
            <a:avLst/>
          </a:prstGeom>
          <a:noFill/>
          <a:ln>
            <a:noFill/>
          </a:ln>
          <a:effectLst/>
        </p:spPr>
        <p:txBody>
          <a:bodyPr wrap="square" rtlCol="0">
            <a:spAutoFit/>
          </a:bodyPr>
          <a:lstStyle/>
          <a:p>
            <a:r>
              <a:rPr lang="en-US" altLang="zh-CN" sz="10000" b="1" dirty="0">
                <a:ln w="9525">
                  <a:solidFill>
                    <a:schemeClr val="bg1"/>
                  </a:solidFill>
                  <a:prstDash val="solid"/>
                </a:ln>
                <a:gradFill flip="none" rotWithShape="1">
                  <a:gsLst>
                    <a:gs pos="0">
                      <a:srgbClr val="84FFFF">
                        <a:shade val="30000"/>
                        <a:satMod val="115000"/>
                      </a:srgbClr>
                    </a:gs>
                    <a:gs pos="50000">
                      <a:srgbClr val="84FFFF">
                        <a:shade val="67500"/>
                        <a:satMod val="115000"/>
                      </a:srgbClr>
                    </a:gs>
                    <a:gs pos="100000">
                      <a:srgbClr val="84FFFF">
                        <a:shade val="100000"/>
                        <a:satMod val="115000"/>
                      </a:srgbClr>
                    </a:gs>
                  </a:gsLst>
                  <a:lin ang="13500000" scaled="1"/>
                  <a:tileRect/>
                </a:gradFill>
                <a:cs typeface="+mn-ea"/>
                <a:sym typeface="+mn-lt"/>
              </a:rPr>
              <a:t>Privacy</a:t>
            </a:r>
          </a:p>
          <a:p>
            <a:r>
              <a:rPr lang="en-US" altLang="zh-CN" sz="10000" b="1" dirty="0">
                <a:ln w="9525">
                  <a:solidFill>
                    <a:schemeClr val="bg1"/>
                  </a:solidFill>
                  <a:prstDash val="solid"/>
                </a:ln>
                <a:gradFill flip="none" rotWithShape="1">
                  <a:gsLst>
                    <a:gs pos="0">
                      <a:srgbClr val="84FFFF">
                        <a:shade val="30000"/>
                        <a:satMod val="115000"/>
                      </a:srgbClr>
                    </a:gs>
                    <a:gs pos="50000">
                      <a:srgbClr val="84FFFF">
                        <a:shade val="67500"/>
                        <a:satMod val="115000"/>
                      </a:srgbClr>
                    </a:gs>
                    <a:gs pos="100000">
                      <a:srgbClr val="84FFFF">
                        <a:shade val="100000"/>
                        <a:satMod val="115000"/>
                      </a:srgbClr>
                    </a:gs>
                  </a:gsLst>
                  <a:lin ang="13500000" scaled="1"/>
                  <a:tileRect/>
                </a:gradFill>
                <a:cs typeface="+mn-ea"/>
                <a:sym typeface="+mn-lt"/>
              </a:rPr>
              <a:t>And</a:t>
            </a:r>
          </a:p>
          <a:p>
            <a:r>
              <a:rPr lang="en-US" altLang="zh-CN" sz="10000" b="1" dirty="0">
                <a:ln w="9525">
                  <a:solidFill>
                    <a:schemeClr val="bg1"/>
                  </a:solidFill>
                  <a:prstDash val="solid"/>
                </a:ln>
                <a:gradFill flip="none" rotWithShape="1">
                  <a:gsLst>
                    <a:gs pos="0">
                      <a:srgbClr val="84FFFF">
                        <a:shade val="30000"/>
                        <a:satMod val="115000"/>
                      </a:srgbClr>
                    </a:gs>
                    <a:gs pos="50000">
                      <a:srgbClr val="84FFFF">
                        <a:shade val="67500"/>
                        <a:satMod val="115000"/>
                      </a:srgbClr>
                    </a:gs>
                    <a:gs pos="100000">
                      <a:srgbClr val="84FFFF">
                        <a:shade val="100000"/>
                        <a:satMod val="115000"/>
                      </a:srgbClr>
                    </a:gs>
                  </a:gsLst>
                  <a:lin ang="13500000" scaled="1"/>
                  <a:tileRect/>
                </a:gradFill>
                <a:cs typeface="+mn-ea"/>
                <a:sym typeface="+mn-lt"/>
              </a:rPr>
              <a:t>Voice Screening</a:t>
            </a:r>
            <a:endParaRPr lang="zh-CN" altLang="en-US" sz="10000" b="1" dirty="0">
              <a:ln w="9525">
                <a:solidFill>
                  <a:schemeClr val="bg1"/>
                </a:solidFill>
                <a:prstDash val="solid"/>
              </a:ln>
              <a:gradFill flip="none" rotWithShape="1">
                <a:gsLst>
                  <a:gs pos="0">
                    <a:srgbClr val="84FFFF">
                      <a:shade val="30000"/>
                      <a:satMod val="115000"/>
                    </a:srgbClr>
                  </a:gs>
                  <a:gs pos="50000">
                    <a:srgbClr val="84FFFF">
                      <a:shade val="67500"/>
                      <a:satMod val="115000"/>
                    </a:srgbClr>
                  </a:gs>
                  <a:gs pos="100000">
                    <a:srgbClr val="84FFFF">
                      <a:shade val="100000"/>
                      <a:satMod val="115000"/>
                    </a:srgbClr>
                  </a:gs>
                </a:gsLst>
                <a:lin ang="13500000" scaled="1"/>
                <a:tileRect/>
              </a:gradFill>
              <a:cs typeface="+mn-ea"/>
              <a:sym typeface="+mn-lt"/>
            </a:endParaRPr>
          </a:p>
        </p:txBody>
      </p:sp>
      <p:pic>
        <p:nvPicPr>
          <p:cNvPr id="74" name="图片 73">
            <a:extLst>
              <a:ext uri="{FF2B5EF4-FFF2-40B4-BE49-F238E27FC236}">
                <a16:creationId xmlns:a16="http://schemas.microsoft.com/office/drawing/2014/main" id="{090F7B47-B788-4362-ADBF-5B6C7E1E18FE}"/>
              </a:ext>
            </a:extLst>
          </p:cNvPr>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6434125" y="0"/>
            <a:ext cx="4995088" cy="5310868"/>
          </a:xfrm>
          <a:prstGeom prst="rect">
            <a:avLst/>
          </a:prstGeom>
        </p:spPr>
      </p:pic>
      <p:sp>
        <p:nvSpPr>
          <p:cNvPr id="75" name="椭圆 74">
            <a:extLst>
              <a:ext uri="{FF2B5EF4-FFF2-40B4-BE49-F238E27FC236}">
                <a16:creationId xmlns:a16="http://schemas.microsoft.com/office/drawing/2014/main" id="{23D8148C-1937-4BA8-90D4-F9C9E5AEBFF1}"/>
              </a:ext>
            </a:extLst>
          </p:cNvPr>
          <p:cNvSpPr/>
          <p:nvPr/>
        </p:nvSpPr>
        <p:spPr>
          <a:xfrm rot="20954527">
            <a:off x="5990396" y="1631891"/>
            <a:ext cx="5882546" cy="1330571"/>
          </a:xfrm>
          <a:prstGeom prst="ellipse">
            <a:avLst/>
          </a:prstGeom>
          <a:noFill/>
          <a:ln w="76200">
            <a:gradFill flip="none" rotWithShape="1">
              <a:gsLst>
                <a:gs pos="0">
                  <a:srgbClr val="13FFEC"/>
                </a:gs>
                <a:gs pos="41000">
                  <a:srgbClr val="06E2F7"/>
                </a:gs>
                <a:gs pos="91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76" name="椭圆 75">
            <a:extLst>
              <a:ext uri="{FF2B5EF4-FFF2-40B4-BE49-F238E27FC236}">
                <a16:creationId xmlns:a16="http://schemas.microsoft.com/office/drawing/2014/main" id="{08D7B478-7F45-4095-8068-65808A937D22}"/>
              </a:ext>
            </a:extLst>
          </p:cNvPr>
          <p:cNvSpPr/>
          <p:nvPr/>
        </p:nvSpPr>
        <p:spPr>
          <a:xfrm rot="20954527">
            <a:off x="6570609" y="2213958"/>
            <a:ext cx="4701707" cy="1185214"/>
          </a:xfrm>
          <a:prstGeom prst="ellipse">
            <a:avLst/>
          </a:prstGeom>
          <a:noFill/>
          <a:ln w="38100">
            <a:gradFill flip="none" rotWithShape="1">
              <a:gsLst>
                <a:gs pos="0">
                  <a:srgbClr val="13FFEC"/>
                </a:gs>
                <a:gs pos="41000">
                  <a:srgbClr val="06E2F7"/>
                </a:gs>
                <a:gs pos="86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77" name="椭圆 76">
            <a:extLst>
              <a:ext uri="{FF2B5EF4-FFF2-40B4-BE49-F238E27FC236}">
                <a16:creationId xmlns:a16="http://schemas.microsoft.com/office/drawing/2014/main" id="{8F9398EA-FD53-4DFB-868E-B70E270C33D6}"/>
              </a:ext>
            </a:extLst>
          </p:cNvPr>
          <p:cNvSpPr/>
          <p:nvPr/>
        </p:nvSpPr>
        <p:spPr>
          <a:xfrm rot="20954527">
            <a:off x="7559590" y="3241928"/>
            <a:ext cx="3200380" cy="866094"/>
          </a:xfrm>
          <a:prstGeom prst="ellipse">
            <a:avLst/>
          </a:prstGeom>
          <a:noFill/>
          <a:ln w="12700">
            <a:gradFill flip="none" rotWithShape="1">
              <a:gsLst>
                <a:gs pos="0">
                  <a:srgbClr val="13FFEC"/>
                </a:gs>
                <a:gs pos="41000">
                  <a:srgbClr val="06E2F7"/>
                </a:gs>
                <a:gs pos="86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78" name="椭圆 77">
            <a:extLst>
              <a:ext uri="{FF2B5EF4-FFF2-40B4-BE49-F238E27FC236}">
                <a16:creationId xmlns:a16="http://schemas.microsoft.com/office/drawing/2014/main" id="{FEBE521A-4E52-4764-906B-B17690525851}"/>
              </a:ext>
            </a:extLst>
          </p:cNvPr>
          <p:cNvSpPr/>
          <p:nvPr/>
        </p:nvSpPr>
        <p:spPr>
          <a:xfrm rot="20954527">
            <a:off x="6937529" y="1066274"/>
            <a:ext cx="3686576" cy="929318"/>
          </a:xfrm>
          <a:prstGeom prst="ellipse">
            <a:avLst/>
          </a:prstGeom>
          <a:noFill/>
          <a:ln w="9525">
            <a:gradFill flip="none" rotWithShape="1">
              <a:gsLst>
                <a:gs pos="0">
                  <a:srgbClr val="13FFEC"/>
                </a:gs>
                <a:gs pos="41000">
                  <a:srgbClr val="06E2F7"/>
                </a:gs>
                <a:gs pos="86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80" name="椭圆 79">
            <a:extLst>
              <a:ext uri="{FF2B5EF4-FFF2-40B4-BE49-F238E27FC236}">
                <a16:creationId xmlns:a16="http://schemas.microsoft.com/office/drawing/2014/main" id="{98B11F8D-78E3-447A-B601-D8B323A9465D}"/>
              </a:ext>
            </a:extLst>
          </p:cNvPr>
          <p:cNvSpPr/>
          <p:nvPr/>
        </p:nvSpPr>
        <p:spPr>
          <a:xfrm rot="20954527">
            <a:off x="6098628" y="1791387"/>
            <a:ext cx="5716552" cy="1293024"/>
          </a:xfrm>
          <a:prstGeom prst="ellipse">
            <a:avLst/>
          </a:prstGeom>
          <a:noFill/>
          <a:ln w="3175">
            <a:gradFill flip="none" rotWithShape="1">
              <a:gsLst>
                <a:gs pos="0">
                  <a:srgbClr val="13FFEC"/>
                </a:gs>
                <a:gs pos="41000">
                  <a:srgbClr val="06E2F7"/>
                </a:gs>
                <a:gs pos="91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82" name="椭圆 81">
            <a:extLst>
              <a:ext uri="{FF2B5EF4-FFF2-40B4-BE49-F238E27FC236}">
                <a16:creationId xmlns:a16="http://schemas.microsoft.com/office/drawing/2014/main" id="{6AEBE3B6-5152-4A6A-A824-E8549D621341}"/>
              </a:ext>
            </a:extLst>
          </p:cNvPr>
          <p:cNvSpPr/>
          <p:nvPr/>
        </p:nvSpPr>
        <p:spPr>
          <a:xfrm>
            <a:off x="-688401" y="1003724"/>
            <a:ext cx="2201959" cy="6340406"/>
          </a:xfrm>
          <a:prstGeom prst="ellipse">
            <a:avLst/>
          </a:prstGeom>
          <a:gradFill flip="none" rotWithShape="1">
            <a:gsLst>
              <a:gs pos="43000">
                <a:schemeClr val="tx1">
                  <a:alpha val="22000"/>
                </a:schemeClr>
              </a:gs>
              <a:gs pos="0">
                <a:schemeClr val="tx1">
                  <a:alpha val="65000"/>
                </a:schemeClr>
              </a:gs>
              <a:gs pos="100000">
                <a:schemeClr val="tx1">
                  <a:alpha val="0"/>
                </a:schemeClr>
              </a:gs>
            </a:gsLst>
            <a:path path="shape">
              <a:fillToRect l="50000" t="50000" r="50000" b="50000"/>
            </a:path>
            <a:tileRect/>
          </a:gradFill>
          <a:ln>
            <a:noFill/>
          </a:ln>
        </p:spPr>
        <p:txBody>
          <a:bodyPr wrap="square" rtlCol="0" anchor="ctr">
            <a:spAutoFit/>
          </a:bodyPr>
          <a:lstStyle/>
          <a:p>
            <a:pPr algn="ctr"/>
            <a:endParaRPr lang="zh-CN" altLang="en-US" sz="28700" dirty="0">
              <a:ln w="19050" cap="rnd" cmpd="thinThick">
                <a:gradFill>
                  <a:gsLst>
                    <a:gs pos="51000">
                      <a:srgbClr val="07E4F7"/>
                    </a:gs>
                    <a:gs pos="0">
                      <a:srgbClr val="13FFEC"/>
                    </a:gs>
                    <a:gs pos="100000">
                      <a:srgbClr val="00D4FD"/>
                    </a:gs>
                  </a:gsLst>
                  <a:lin ang="5400000" scaled="1"/>
                </a:gradFill>
                <a:prstDash val="solid"/>
              </a:ln>
              <a:solidFill>
                <a:srgbClr val="404040"/>
              </a:solidFill>
              <a:effectLst/>
              <a:cs typeface="+mn-ea"/>
              <a:sym typeface="+mn-lt"/>
            </a:endParaRPr>
          </a:p>
        </p:txBody>
      </p:sp>
      <p:sp>
        <p:nvSpPr>
          <p:cNvPr id="3" name="矩形 2">
            <a:extLst>
              <a:ext uri="{FF2B5EF4-FFF2-40B4-BE49-F238E27FC236}">
                <a16:creationId xmlns:a16="http://schemas.microsoft.com/office/drawing/2014/main" id="{9E902C60-E275-4DB5-9C76-8E6BE403D033}"/>
              </a:ext>
            </a:extLst>
          </p:cNvPr>
          <p:cNvSpPr/>
          <p:nvPr/>
        </p:nvSpPr>
        <p:spPr>
          <a:xfrm>
            <a:off x="1955001" y="6093323"/>
            <a:ext cx="8281997" cy="400110"/>
          </a:xfrm>
          <a:prstGeom prst="rect">
            <a:avLst/>
          </a:prstGeom>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AU" altLang="zh-CN" sz="2000" b="0" i="0" u="none" strike="noStrike" kern="0" cap="none" spc="600" normalizeH="0" baseline="0" noProof="0" dirty="0">
                <a:ln>
                  <a:noFill/>
                </a:ln>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uLnTx/>
                <a:uFillTx/>
                <a:cs typeface="+mn-ea"/>
                <a:sym typeface="+mn-lt"/>
              </a:rPr>
              <a:t>For Environmental Sound Identification</a:t>
            </a:r>
            <a:endParaRPr kumimoji="0" lang="zh-CN" altLang="en-US" sz="2000" b="0" i="0" u="none" strike="noStrike" kern="0" cap="none" spc="600" normalizeH="0" baseline="0" noProof="0" dirty="0">
              <a:ln>
                <a:noFill/>
              </a:ln>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uLnTx/>
              <a:uFillTx/>
              <a:cs typeface="+mn-ea"/>
              <a:sym typeface="+mn-lt"/>
            </a:endParaRPr>
          </a:p>
        </p:txBody>
      </p:sp>
    </p:spTree>
    <p:extLst>
      <p:ext uri="{BB962C8B-B14F-4D97-AF65-F5344CB8AC3E}">
        <p14:creationId xmlns:p14="http://schemas.microsoft.com/office/powerpoint/2010/main" val="1552790496"/>
      </p:ext>
    </p:extLst>
  </p:cSld>
  <p:clrMapOvr>
    <a:masterClrMapping/>
  </p:clrMapOvr>
  <mc:AlternateContent xmlns:mc="http://schemas.openxmlformats.org/markup-compatibility/2006" xmlns:p14="http://schemas.microsoft.com/office/powerpoint/2010/main">
    <mc:Choice Requires="p14">
      <p:transition p14:dur="0" advTm="0"/>
    </mc:Choice>
    <mc:Fallback xmlns="" xmlns:a16="http://schemas.microsoft.com/office/drawing/2014/main" xmlns:a14="http://schemas.microsoft.com/office/drawing/2010/main">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700" fill="hold"/>
                                        <p:tgtEl>
                                          <p:spTgt spid="74"/>
                                        </p:tgtEl>
                                        <p:attrNameLst>
                                          <p:attrName>ppt_x</p:attrName>
                                        </p:attrNameLst>
                                      </p:cBhvr>
                                      <p:tavLst>
                                        <p:tav tm="0">
                                          <p:val>
                                            <p:strVal val="#ppt_x"/>
                                          </p:val>
                                        </p:tav>
                                        <p:tav tm="100000">
                                          <p:val>
                                            <p:strVal val="#ppt_x"/>
                                          </p:val>
                                        </p:tav>
                                      </p:tavLst>
                                    </p:anim>
                                    <p:anim calcmode="lin" valueType="num">
                                      <p:cBhvr additive="base">
                                        <p:cTn id="8" dur="700" fill="hold"/>
                                        <p:tgtEl>
                                          <p:spTgt spid="7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30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600" fill="hold"/>
                                        <p:tgtEl>
                                          <p:spTgt spid="75"/>
                                        </p:tgtEl>
                                        <p:attrNameLst>
                                          <p:attrName>ppt_x</p:attrName>
                                        </p:attrNameLst>
                                      </p:cBhvr>
                                      <p:tavLst>
                                        <p:tav tm="0">
                                          <p:val>
                                            <p:strVal val="#ppt_x"/>
                                          </p:val>
                                        </p:tav>
                                        <p:tav tm="100000">
                                          <p:val>
                                            <p:strVal val="#ppt_x"/>
                                          </p:val>
                                        </p:tav>
                                      </p:tavLst>
                                    </p:anim>
                                    <p:anim calcmode="lin" valueType="num">
                                      <p:cBhvr additive="base">
                                        <p:cTn id="12" dur="600" fill="hold"/>
                                        <p:tgtEl>
                                          <p:spTgt spid="7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800" fill="hold"/>
                                        <p:tgtEl>
                                          <p:spTgt spid="78"/>
                                        </p:tgtEl>
                                        <p:attrNameLst>
                                          <p:attrName>ppt_x</p:attrName>
                                        </p:attrNameLst>
                                      </p:cBhvr>
                                      <p:tavLst>
                                        <p:tav tm="0">
                                          <p:val>
                                            <p:strVal val="#ppt_x"/>
                                          </p:val>
                                        </p:tav>
                                        <p:tav tm="100000">
                                          <p:val>
                                            <p:strVal val="#ppt_x"/>
                                          </p:val>
                                        </p:tav>
                                      </p:tavLst>
                                    </p:anim>
                                    <p:anim calcmode="lin" valueType="num">
                                      <p:cBhvr additive="base">
                                        <p:cTn id="16" dur="800" fill="hold"/>
                                        <p:tgtEl>
                                          <p:spTgt spid="78"/>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500"/>
                                  </p:stCondLst>
                                  <p:childTnLst>
                                    <p:set>
                                      <p:cBhvr>
                                        <p:cTn id="18" dur="1" fill="hold">
                                          <p:stCondLst>
                                            <p:cond delay="0"/>
                                          </p:stCondLst>
                                        </p:cTn>
                                        <p:tgtEl>
                                          <p:spTgt spid="80"/>
                                        </p:tgtEl>
                                        <p:attrNameLst>
                                          <p:attrName>style.visibility</p:attrName>
                                        </p:attrNameLst>
                                      </p:cBhvr>
                                      <p:to>
                                        <p:strVal val="visible"/>
                                      </p:to>
                                    </p:set>
                                    <p:anim calcmode="lin" valueType="num">
                                      <p:cBhvr additive="base">
                                        <p:cTn id="19" dur="700" fill="hold"/>
                                        <p:tgtEl>
                                          <p:spTgt spid="80"/>
                                        </p:tgtEl>
                                        <p:attrNameLst>
                                          <p:attrName>ppt_x</p:attrName>
                                        </p:attrNameLst>
                                      </p:cBhvr>
                                      <p:tavLst>
                                        <p:tav tm="0">
                                          <p:val>
                                            <p:strVal val="#ppt_x"/>
                                          </p:val>
                                        </p:tav>
                                        <p:tav tm="100000">
                                          <p:val>
                                            <p:strVal val="#ppt_x"/>
                                          </p:val>
                                        </p:tav>
                                      </p:tavLst>
                                    </p:anim>
                                    <p:anim calcmode="lin" valueType="num">
                                      <p:cBhvr additive="base">
                                        <p:cTn id="20" dur="700" fill="hold"/>
                                        <p:tgtEl>
                                          <p:spTgt spid="80"/>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700"/>
                                  </p:stCondLst>
                                  <p:childTnLst>
                                    <p:set>
                                      <p:cBhvr>
                                        <p:cTn id="22" dur="1" fill="hold">
                                          <p:stCondLst>
                                            <p:cond delay="0"/>
                                          </p:stCondLst>
                                        </p:cTn>
                                        <p:tgtEl>
                                          <p:spTgt spid="76"/>
                                        </p:tgtEl>
                                        <p:attrNameLst>
                                          <p:attrName>style.visibility</p:attrName>
                                        </p:attrNameLst>
                                      </p:cBhvr>
                                      <p:to>
                                        <p:strVal val="visible"/>
                                      </p:to>
                                    </p:set>
                                    <p:anim calcmode="lin" valueType="num">
                                      <p:cBhvr additive="base">
                                        <p:cTn id="23" dur="800" fill="hold"/>
                                        <p:tgtEl>
                                          <p:spTgt spid="76"/>
                                        </p:tgtEl>
                                        <p:attrNameLst>
                                          <p:attrName>ppt_x</p:attrName>
                                        </p:attrNameLst>
                                      </p:cBhvr>
                                      <p:tavLst>
                                        <p:tav tm="0">
                                          <p:val>
                                            <p:strVal val="#ppt_x"/>
                                          </p:val>
                                        </p:tav>
                                        <p:tav tm="100000">
                                          <p:val>
                                            <p:strVal val="#ppt_x"/>
                                          </p:val>
                                        </p:tav>
                                      </p:tavLst>
                                    </p:anim>
                                    <p:anim calcmode="lin" valueType="num">
                                      <p:cBhvr additive="base">
                                        <p:cTn id="24" dur="800" fill="hold"/>
                                        <p:tgtEl>
                                          <p:spTgt spid="7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900"/>
                                  </p:stCondLst>
                                  <p:childTnLst>
                                    <p:set>
                                      <p:cBhvr>
                                        <p:cTn id="26" dur="1" fill="hold">
                                          <p:stCondLst>
                                            <p:cond delay="0"/>
                                          </p:stCondLst>
                                        </p:cTn>
                                        <p:tgtEl>
                                          <p:spTgt spid="77"/>
                                        </p:tgtEl>
                                        <p:attrNameLst>
                                          <p:attrName>style.visibility</p:attrName>
                                        </p:attrNameLst>
                                      </p:cBhvr>
                                      <p:to>
                                        <p:strVal val="visible"/>
                                      </p:to>
                                    </p:set>
                                    <p:anim calcmode="lin" valueType="num">
                                      <p:cBhvr additive="base">
                                        <p:cTn id="27" dur="900" fill="hold"/>
                                        <p:tgtEl>
                                          <p:spTgt spid="77"/>
                                        </p:tgtEl>
                                        <p:attrNameLst>
                                          <p:attrName>ppt_x</p:attrName>
                                        </p:attrNameLst>
                                      </p:cBhvr>
                                      <p:tavLst>
                                        <p:tav tm="0">
                                          <p:val>
                                            <p:strVal val="#ppt_x"/>
                                          </p:val>
                                        </p:tav>
                                        <p:tav tm="100000">
                                          <p:val>
                                            <p:strVal val="#ppt_x"/>
                                          </p:val>
                                        </p:tav>
                                      </p:tavLst>
                                    </p:anim>
                                    <p:anim calcmode="lin" valueType="num">
                                      <p:cBhvr additive="base">
                                        <p:cTn id="28" dur="900" fill="hold"/>
                                        <p:tgtEl>
                                          <p:spTgt spid="77"/>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25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75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1250"/>
                                        <p:tgtEl>
                                          <p:spTgt spid="59"/>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1250"/>
                                        <p:tgtEl>
                                          <p:spTgt spid="60"/>
                                        </p:tgtEl>
                                      </p:cBhvr>
                                    </p:animEffect>
                                  </p:childTnLst>
                                </p:cTn>
                              </p:par>
                            </p:childTnLst>
                          </p:cTn>
                        </p:par>
                        <p:par>
                          <p:cTn id="41" fill="hold">
                            <p:stCondLst>
                              <p:cond delay="1800"/>
                            </p:stCondLst>
                            <p:childTnLst>
                              <p:par>
                                <p:cTn id="42" presetID="6" presetClass="entr" presetSubtype="16" fill="hold" grpId="0" nodeType="after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circle(in)">
                                      <p:cBhvr>
                                        <p:cTn id="44" dur="2000"/>
                                        <p:tgtEl>
                                          <p:spTgt spid="73"/>
                                        </p:tgtEl>
                                      </p:cBhvr>
                                    </p:animEffect>
                                  </p:childTnLst>
                                </p:cTn>
                              </p:par>
                              <p:par>
                                <p:cTn id="45" presetID="10" presetClass="entr" presetSubtype="0" fill="hold" grpId="0" nodeType="withEffect">
                                  <p:stCondLst>
                                    <p:cond delay="900"/>
                                  </p:stCondLst>
                                  <p:childTnLst>
                                    <p:set>
                                      <p:cBhvr>
                                        <p:cTn id="46" dur="1" fill="hold">
                                          <p:stCondLst>
                                            <p:cond delay="0"/>
                                          </p:stCondLst>
                                        </p:cTn>
                                        <p:tgtEl>
                                          <p:spTgt spid="82"/>
                                        </p:tgtEl>
                                        <p:attrNameLst>
                                          <p:attrName>style.visibility</p:attrName>
                                        </p:attrNameLst>
                                      </p:cBhvr>
                                      <p:to>
                                        <p:strVal val="visible"/>
                                      </p:to>
                                    </p:set>
                                    <p:animEffect transition="in" filter="fade">
                                      <p:cBhvr>
                                        <p:cTn id="47" dur="10"/>
                                        <p:tgtEl>
                                          <p:spTgt spid="82"/>
                                        </p:tgtEl>
                                      </p:cBhvr>
                                    </p:animEffect>
                                  </p:childTnLst>
                                </p:cTn>
                              </p:par>
                            </p:childTnLst>
                          </p:cTn>
                        </p:par>
                        <p:par>
                          <p:cTn id="48" fill="hold">
                            <p:stCondLst>
                              <p:cond delay="3800"/>
                            </p:stCondLst>
                            <p:childTnLst>
                              <p:par>
                                <p:cTn id="49" presetID="42" presetClass="entr" presetSubtype="0" fill="hold" grpId="0"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anim calcmode="lin" valueType="num">
                                      <p:cBhvr>
                                        <p:cTn id="52" dur="500" fill="hold"/>
                                        <p:tgtEl>
                                          <p:spTgt spid="3"/>
                                        </p:tgtEl>
                                        <p:attrNameLst>
                                          <p:attrName>ppt_x</p:attrName>
                                        </p:attrNameLst>
                                      </p:cBhvr>
                                      <p:tavLst>
                                        <p:tav tm="0">
                                          <p:val>
                                            <p:strVal val="#ppt_x"/>
                                          </p:val>
                                        </p:tav>
                                        <p:tav tm="100000">
                                          <p:val>
                                            <p:strVal val="#ppt_x"/>
                                          </p:val>
                                        </p:tav>
                                      </p:tavLst>
                                    </p:anim>
                                    <p:anim calcmode="lin" valueType="num">
                                      <p:cBhvr>
                                        <p:cTn id="53"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8" grpId="0" animBg="1"/>
      <p:bldP spid="59" grpId="0" animBg="1"/>
      <p:bldP spid="60" grpId="0" animBg="1"/>
      <p:bldP spid="73" grpId="0"/>
      <p:bldP spid="75" grpId="0" animBg="1"/>
      <p:bldP spid="76" grpId="0" animBg="1"/>
      <p:bldP spid="77" grpId="0" animBg="1"/>
      <p:bldP spid="78" grpId="0" animBg="1"/>
      <p:bldP spid="80" grpId="0" animBg="1"/>
      <p:bldP spid="82"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5A658D-517D-439B-BE1A-9443B6E2F8C2}"/>
              </a:ext>
            </a:extLst>
          </p:cNvPr>
          <p:cNvSpPr/>
          <p:nvPr/>
        </p:nvSpPr>
        <p:spPr>
          <a:xfrm>
            <a:off x="1457397" y="3802921"/>
            <a:ext cx="5225142" cy="2646878"/>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6600" kern="3000" dirty="0">
                <a:gradFill>
                  <a:gsLst>
                    <a:gs pos="14000">
                      <a:srgbClr val="00B0F0"/>
                    </a:gs>
                    <a:gs pos="64000">
                      <a:srgbClr val="0BB0AD"/>
                    </a:gs>
                    <a:gs pos="42000">
                      <a:srgbClr val="13FFEC"/>
                    </a:gs>
                  </a:gsLst>
                  <a:lin ang="5400000" scaled="0"/>
                </a:gradFill>
                <a:cs typeface="+mn-ea"/>
                <a:sym typeface="+mn-lt"/>
              </a:rPr>
              <a:t>THA</a:t>
            </a:r>
            <a:endParaRPr kumimoji="0" lang="zh-CN" altLang="en-US" sz="2800" i="0" u="none" strike="noStrike" kern="0" cap="none" normalizeH="0" baseline="0" noProof="0" dirty="0">
              <a:ln>
                <a:noFill/>
              </a:ln>
              <a:gradFill>
                <a:gsLst>
                  <a:gs pos="14000">
                    <a:srgbClr val="00B0F0"/>
                  </a:gs>
                  <a:gs pos="64000">
                    <a:srgbClr val="0BB0AD"/>
                  </a:gs>
                  <a:gs pos="42000">
                    <a:srgbClr val="13FFEC"/>
                  </a:gs>
                </a:gsLst>
                <a:lin ang="5400000" scaled="0"/>
              </a:gradFill>
              <a:effectLst/>
              <a:uLnTx/>
              <a:uFillTx/>
              <a:cs typeface="+mn-ea"/>
              <a:sym typeface="+mn-lt"/>
            </a:endParaRPr>
          </a:p>
        </p:txBody>
      </p:sp>
      <p:pic>
        <p:nvPicPr>
          <p:cNvPr id="14" name="图片 13">
            <a:extLst>
              <a:ext uri="{FF2B5EF4-FFF2-40B4-BE49-F238E27FC236}">
                <a16:creationId xmlns:a16="http://schemas.microsoft.com/office/drawing/2014/main" id="{AB55D47A-D259-459A-B9AC-768F4A901CCC}"/>
              </a:ext>
            </a:extLst>
          </p:cNvPr>
          <p:cNvPicPr>
            <a:picLocks/>
          </p:cNvPicPr>
          <p:nvPr/>
        </p:nvPicPr>
        <p:blipFill rotWithShape="1">
          <a:blip r:embed="rId2" cstate="screen">
            <a:extLst>
              <a:ext uri="{28A0092B-C50C-407E-A947-70E740481C1C}">
                <a14:useLocalDpi xmlns:a14="http://schemas.microsoft.com/office/drawing/2010/main"/>
              </a:ext>
            </a:extLst>
          </a:blip>
          <a:srcRect/>
          <a:stretch/>
        </p:blipFill>
        <p:spPr>
          <a:xfrm>
            <a:off x="4113869" y="207066"/>
            <a:ext cx="4320000" cy="4320000"/>
          </a:xfrm>
          <a:prstGeom prst="rect">
            <a:avLst/>
          </a:prstGeom>
        </p:spPr>
      </p:pic>
      <p:pic>
        <p:nvPicPr>
          <p:cNvPr id="15" name="图片 14">
            <a:extLst>
              <a:ext uri="{FF2B5EF4-FFF2-40B4-BE49-F238E27FC236}">
                <a16:creationId xmlns:a16="http://schemas.microsoft.com/office/drawing/2014/main" id="{2990122B-7857-4095-897C-4F00AE7C78DD}"/>
              </a:ext>
            </a:extLst>
          </p:cNvPr>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4016176" y="0"/>
            <a:ext cx="4515385" cy="4703850"/>
          </a:xfrm>
          <a:prstGeom prst="rect">
            <a:avLst/>
          </a:prstGeom>
        </p:spPr>
      </p:pic>
      <p:sp>
        <p:nvSpPr>
          <p:cNvPr id="16" name="矩形 15">
            <a:extLst>
              <a:ext uri="{FF2B5EF4-FFF2-40B4-BE49-F238E27FC236}">
                <a16:creationId xmlns:a16="http://schemas.microsoft.com/office/drawing/2014/main" id="{C81D325C-D212-48D0-81B0-CCE77E47E321}"/>
              </a:ext>
            </a:extLst>
          </p:cNvPr>
          <p:cNvSpPr/>
          <p:nvPr/>
        </p:nvSpPr>
        <p:spPr>
          <a:xfrm>
            <a:off x="6096000" y="3807799"/>
            <a:ext cx="4495141" cy="2646878"/>
          </a:xfrm>
          <a:prstGeom prst="rect">
            <a:avLst/>
          </a:prstGeom>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600" i="0" u="none" strike="noStrike" kern="3000" cap="none" normalizeH="0" baseline="0" noProof="0" dirty="0">
                <a:ln>
                  <a:noFill/>
                </a:ln>
                <a:gradFill flip="none" rotWithShape="1">
                  <a:gsLst>
                    <a:gs pos="78000">
                      <a:srgbClr val="00B0F0">
                        <a:alpha val="0"/>
                      </a:srgbClr>
                    </a:gs>
                    <a:gs pos="13000">
                      <a:srgbClr val="13FFEC"/>
                    </a:gs>
                    <a:gs pos="39000">
                      <a:srgbClr val="00B0F0">
                        <a:alpha val="66000"/>
                      </a:srgbClr>
                    </a:gs>
                  </a:gsLst>
                  <a:lin ang="5400000" scaled="0"/>
                  <a:tileRect/>
                </a:gradFill>
                <a:effectLst/>
                <a:uLnTx/>
                <a:uFillTx/>
                <a:cs typeface="+mn-ea"/>
                <a:sym typeface="+mn-lt"/>
              </a:rPr>
              <a:t>NKS</a:t>
            </a:r>
            <a:endParaRPr kumimoji="0" lang="zh-CN" altLang="en-US" sz="16600" i="0" u="none" strike="noStrike" kern="3000" cap="none" normalizeH="0" baseline="0" noProof="0" dirty="0">
              <a:ln>
                <a:noFill/>
              </a:ln>
              <a:gradFill flip="none" rotWithShape="1">
                <a:gsLst>
                  <a:gs pos="78000">
                    <a:srgbClr val="00B0F0">
                      <a:alpha val="0"/>
                    </a:srgbClr>
                  </a:gs>
                  <a:gs pos="13000">
                    <a:srgbClr val="13FFEC"/>
                  </a:gs>
                  <a:gs pos="39000">
                    <a:srgbClr val="00B0F0">
                      <a:alpha val="66000"/>
                    </a:srgbClr>
                  </a:gs>
                </a:gsLst>
                <a:lin ang="5400000" scaled="0"/>
                <a:tileRect/>
              </a:gradFill>
              <a:effectLst/>
              <a:uLnTx/>
              <a:uFillTx/>
              <a:cs typeface="+mn-ea"/>
              <a:sym typeface="+mn-lt"/>
            </a:endParaRPr>
          </a:p>
        </p:txBody>
      </p:sp>
      <p:sp>
        <p:nvSpPr>
          <p:cNvPr id="28" name="等腰三角形 27">
            <a:extLst>
              <a:ext uri="{FF2B5EF4-FFF2-40B4-BE49-F238E27FC236}">
                <a16:creationId xmlns:a16="http://schemas.microsoft.com/office/drawing/2014/main" id="{737FE5EB-D36D-4D7F-B031-F501EA64E2A8}"/>
              </a:ext>
            </a:extLst>
          </p:cNvPr>
          <p:cNvSpPr/>
          <p:nvPr/>
        </p:nvSpPr>
        <p:spPr>
          <a:xfrm>
            <a:off x="9294774" y="3301829"/>
            <a:ext cx="216786" cy="3759833"/>
          </a:xfrm>
          <a:prstGeom prst="triangle">
            <a:avLst/>
          </a:prstGeom>
          <a:gradFill flip="none" rotWithShape="1">
            <a:gsLst>
              <a:gs pos="0">
                <a:schemeClr val="bg1">
                  <a:alpha val="0"/>
                </a:schemeClr>
              </a:gs>
              <a:gs pos="100000">
                <a:schemeClr val="bg1">
                  <a:alpha val="29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9" name="图片 28">
            <a:extLst>
              <a:ext uri="{FF2B5EF4-FFF2-40B4-BE49-F238E27FC236}">
                <a16:creationId xmlns:a16="http://schemas.microsoft.com/office/drawing/2014/main" id="{C854CF4A-4B20-4F95-A9D3-6ADB42EBA2B1}"/>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908897" y="1799035"/>
            <a:ext cx="1005927" cy="1251167"/>
          </a:xfrm>
          <a:prstGeom prst="rect">
            <a:avLst/>
          </a:prstGeom>
        </p:spPr>
      </p:pic>
    </p:spTree>
    <p:extLst>
      <p:ext uri="{BB962C8B-B14F-4D97-AF65-F5344CB8AC3E}">
        <p14:creationId xmlns:p14="http://schemas.microsoft.com/office/powerpoint/2010/main" val="28077466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xmlns:a16="http://schemas.microsoft.com/office/drawing/2014/main"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500" fill="hold"/>
                                        <p:tgtEl>
                                          <p:spTgt spid="14"/>
                                        </p:tgtEl>
                                        <p:attrNameLst>
                                          <p:attrName>ppt_x</p:attrName>
                                        </p:attrNameLst>
                                      </p:cBhvr>
                                      <p:tavLst>
                                        <p:tav tm="0">
                                          <p:val>
                                            <p:strVal val="#ppt_x"/>
                                          </p:val>
                                        </p:tav>
                                        <p:tav tm="100000">
                                          <p:val>
                                            <p:strVal val="#ppt_x"/>
                                          </p:val>
                                        </p:tav>
                                      </p:tavLst>
                                    </p:anim>
                                    <p:anim calcmode="lin" valueType="num">
                                      <p:cBhvr additive="base">
                                        <p:cTn id="8" dur="1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7" presetClass="entr" presetSubtype="10" fill="hold" grpId="0" nodeType="after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strVal val="#ppt_h"/>
                                          </p:val>
                                        </p:tav>
                                        <p:tav tm="100000">
                                          <p:val>
                                            <p:strVal val="#ppt_h"/>
                                          </p:val>
                                        </p:tav>
                                      </p:tavLst>
                                    </p:anim>
                                  </p:childTnLst>
                                </p:cTn>
                              </p:par>
                              <p:par>
                                <p:cTn id="18" presetID="17" presetClass="entr" presetSubtype="10" fill="hold" grpId="0" nodeType="withEffect">
                                  <p:stCondLst>
                                    <p:cond delay="300"/>
                                  </p:stCondLst>
                                  <p:iterate type="lt">
                                    <p:tmPct val="10000"/>
                                  </p:iterate>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strVal val="#ppt_h"/>
                                          </p:val>
                                        </p:tav>
                                        <p:tav tm="100000">
                                          <p:val>
                                            <p:strVal val="#ppt_h"/>
                                          </p:val>
                                        </p:tav>
                                      </p:tavLst>
                                    </p:anim>
                                  </p:childTnLst>
                                </p:cTn>
                              </p:par>
                              <p:par>
                                <p:cTn id="22" presetID="2" presetClass="entr" presetSubtype="4" fill="hold" grpId="1"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3000" fill="hold"/>
                                        <p:tgtEl>
                                          <p:spTgt spid="28"/>
                                        </p:tgtEl>
                                        <p:attrNameLst>
                                          <p:attrName>ppt_x</p:attrName>
                                        </p:attrNameLst>
                                      </p:cBhvr>
                                      <p:tavLst>
                                        <p:tav tm="0">
                                          <p:val>
                                            <p:strVal val="#ppt_x"/>
                                          </p:val>
                                        </p:tav>
                                        <p:tav tm="100000">
                                          <p:val>
                                            <p:strVal val="#ppt_x"/>
                                          </p:val>
                                        </p:tav>
                                      </p:tavLst>
                                    </p:anim>
                                    <p:anim calcmode="lin" valueType="num">
                                      <p:cBhvr additive="base">
                                        <p:cTn id="25" dur="3000" fill="hold"/>
                                        <p:tgtEl>
                                          <p:spTgt spid="28"/>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3000" fill="hold"/>
                                        <p:tgtEl>
                                          <p:spTgt spid="29"/>
                                        </p:tgtEl>
                                        <p:attrNameLst>
                                          <p:attrName>ppt_x</p:attrName>
                                        </p:attrNameLst>
                                      </p:cBhvr>
                                      <p:tavLst>
                                        <p:tav tm="0">
                                          <p:val>
                                            <p:strVal val="#ppt_x"/>
                                          </p:val>
                                        </p:tav>
                                        <p:tav tm="100000">
                                          <p:val>
                                            <p:strVal val="#ppt_x"/>
                                          </p:val>
                                        </p:tav>
                                      </p:tavLst>
                                    </p:anim>
                                    <p:anim calcmode="lin" valueType="num">
                                      <p:cBhvr additive="base">
                                        <p:cTn id="29" dur="3000" fill="hold"/>
                                        <p:tgtEl>
                                          <p:spTgt spid="29"/>
                                        </p:tgtEl>
                                        <p:attrNameLst>
                                          <p:attrName>ppt_y</p:attrName>
                                        </p:attrNameLst>
                                      </p:cBhvr>
                                      <p:tavLst>
                                        <p:tav tm="0">
                                          <p:val>
                                            <p:strVal val="1+#ppt_h/2"/>
                                          </p:val>
                                        </p:tav>
                                        <p:tav tm="100000">
                                          <p:val>
                                            <p:strVal val="#ppt_y"/>
                                          </p:val>
                                        </p:tav>
                                      </p:tavLst>
                                    </p:anim>
                                  </p:childTnLst>
                                </p:cTn>
                              </p:par>
                            </p:childTnLst>
                          </p:cTn>
                        </p:par>
                        <p:par>
                          <p:cTn id="30" fill="hold">
                            <p:stCondLst>
                              <p:cond delay="5000"/>
                            </p:stCondLst>
                            <p:childTnLst>
                              <p:par>
                                <p:cTn id="31" presetID="22" presetClass="exit" presetSubtype="1" fill="hold" grpId="0" nodeType="afterEffect">
                                  <p:stCondLst>
                                    <p:cond delay="0"/>
                                  </p:stCondLst>
                                  <p:childTnLst>
                                    <p:animEffect transition="out" filter="wipe(up)">
                                      <p:cBhvr>
                                        <p:cTn id="32" dur="5000"/>
                                        <p:tgtEl>
                                          <p:spTgt spid="28"/>
                                        </p:tgtEl>
                                      </p:cBhvr>
                                    </p:animEffect>
                                    <p:set>
                                      <p:cBhvr>
                                        <p:cTn id="33" dur="1" fill="hold">
                                          <p:stCondLst>
                                            <p:cond delay="4999"/>
                                          </p:stCondLst>
                                        </p:cTn>
                                        <p:tgtEl>
                                          <p:spTgt spid="28"/>
                                        </p:tgtEl>
                                        <p:attrNameLst>
                                          <p:attrName>style.visibility</p:attrName>
                                        </p:attrNameLst>
                                      </p:cBhvr>
                                      <p:to>
                                        <p:strVal val="hidden"/>
                                      </p:to>
                                    </p:set>
                                  </p:childTnLst>
                                </p:cTn>
                              </p:par>
                              <p:par>
                                <p:cTn id="34" presetID="2" presetClass="entr" presetSubtype="4"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3000" fill="hold"/>
                                        <p:tgtEl>
                                          <p:spTgt spid="29"/>
                                        </p:tgtEl>
                                        <p:attrNameLst>
                                          <p:attrName>ppt_x</p:attrName>
                                        </p:attrNameLst>
                                      </p:cBhvr>
                                      <p:tavLst>
                                        <p:tav tm="0">
                                          <p:val>
                                            <p:strVal val="#ppt_x"/>
                                          </p:val>
                                        </p:tav>
                                        <p:tav tm="100000">
                                          <p:val>
                                            <p:strVal val="#ppt_x"/>
                                          </p:val>
                                        </p:tav>
                                      </p:tavLst>
                                    </p:anim>
                                    <p:anim calcmode="lin" valueType="num">
                                      <p:cBhvr additive="base">
                                        <p:cTn id="37" dur="3000" fill="hold"/>
                                        <p:tgtEl>
                                          <p:spTgt spid="29"/>
                                        </p:tgtEl>
                                        <p:attrNameLst>
                                          <p:attrName>ppt_y</p:attrName>
                                        </p:attrNameLst>
                                      </p:cBhvr>
                                      <p:tavLst>
                                        <p:tav tm="0">
                                          <p:val>
                                            <p:strVal val="1+#ppt_h/2"/>
                                          </p:val>
                                        </p:tav>
                                        <p:tav tm="100000">
                                          <p:val>
                                            <p:strVal val="#ppt_y"/>
                                          </p:val>
                                        </p:tav>
                                      </p:tavLst>
                                    </p:anim>
                                  </p:childTnLst>
                                </p:cTn>
                              </p:par>
                              <p:par>
                                <p:cTn id="38" presetID="42" presetClass="path" presetSubtype="0" accel="50000" decel="50000" fill="hold" nodeType="withEffect">
                                  <p:stCondLst>
                                    <p:cond delay="0"/>
                                  </p:stCondLst>
                                  <p:childTnLst>
                                    <p:animMotion origin="layout" path="M -4.58333E-6 -4.81481E-6 L -4.58333E-6 0.16459 " pathEditMode="relative" rAng="0" ptsTypes="AA">
                                      <p:cBhvr>
                                        <p:cTn id="39" dur="5000" fill="hold"/>
                                        <p:tgtEl>
                                          <p:spTgt spid="29"/>
                                        </p:tgtEl>
                                        <p:attrNameLst>
                                          <p:attrName>ppt_x</p:attrName>
                                          <p:attrName>ppt_y</p:attrName>
                                        </p:attrNameLst>
                                      </p:cBhvr>
                                      <p:rCtr x="0" y="8218"/>
                                    </p:animMotion>
                                  </p:childTnLst>
                                </p:cTn>
                              </p:par>
                              <p:par>
                                <p:cTn id="40" presetID="37" presetClass="emph" presetSubtype="256" fill="hold" nodeType="withEffect">
                                  <p:stCondLst>
                                    <p:cond delay="0"/>
                                  </p:stCondLst>
                                  <p:childTnLst>
                                    <p:animRot by="-5400000">
                                      <p:cBhvr>
                                        <p:cTn id="41" dur="5000" fill="hold"/>
                                        <p:tgtEl>
                                          <p:spTgt spid="29"/>
                                        </p:tgtEl>
                                        <p:attrNameLst>
                                          <p:attrName>3d.view.rotation.y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28" grpId="0" animBg="1"/>
      <p:bldP spid="2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a:extLst>
              <a:ext uri="{FF2B5EF4-FFF2-40B4-BE49-F238E27FC236}">
                <a16:creationId xmlns:a16="http://schemas.microsoft.com/office/drawing/2014/main" id="{AE5C33B7-8147-43A0-A245-6834682F2E3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84893" y="56713"/>
            <a:ext cx="869970" cy="1499038"/>
          </a:xfrm>
          <a:prstGeom prst="rect">
            <a:avLst/>
          </a:prstGeom>
        </p:spPr>
      </p:pic>
      <p:sp>
        <p:nvSpPr>
          <p:cNvPr id="3" name="矩形 2">
            <a:extLst>
              <a:ext uri="{FF2B5EF4-FFF2-40B4-BE49-F238E27FC236}">
                <a16:creationId xmlns:a16="http://schemas.microsoft.com/office/drawing/2014/main" id="{C42BDF54-AB88-4FEB-B424-B044CB7E6C71}"/>
              </a:ext>
            </a:extLst>
          </p:cNvPr>
          <p:cNvSpPr/>
          <p:nvPr/>
        </p:nvSpPr>
        <p:spPr>
          <a:xfrm>
            <a:off x="1154862" y="428344"/>
            <a:ext cx="4680673" cy="58477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The Privacy Problem</a:t>
            </a:r>
            <a:endParaRPr kumimoji="0" lang="zh-CN" altLang="en-US" sz="3200" b="1" i="0" u="none" strike="noStrike" kern="0" cap="none" spc="0" normalizeH="0" baseline="0" noProof="0" dirty="0">
              <a:ln>
                <a:noFill/>
              </a:ln>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uLnTx/>
              <a:uFillTx/>
              <a:cs typeface="+mn-ea"/>
              <a:sym typeface="+mn-lt"/>
            </a:endParaRPr>
          </a:p>
        </p:txBody>
      </p:sp>
      <p:sp>
        <p:nvSpPr>
          <p:cNvPr id="47" name="矩形 46">
            <a:extLst>
              <a:ext uri="{FF2B5EF4-FFF2-40B4-BE49-F238E27FC236}">
                <a16:creationId xmlns:a16="http://schemas.microsoft.com/office/drawing/2014/main" id="{008D6804-5282-4322-8325-6A272AF566FC}"/>
              </a:ext>
            </a:extLst>
          </p:cNvPr>
          <p:cNvSpPr/>
          <p:nvPr/>
        </p:nvSpPr>
        <p:spPr>
          <a:xfrm>
            <a:off x="6854159" y="2738929"/>
            <a:ext cx="4918691" cy="961225"/>
          </a:xfrm>
          <a:prstGeom prst="rect">
            <a:avLst/>
          </a:prstGeom>
        </p:spPr>
        <p:txBody>
          <a:bodyPr wrap="square">
            <a:spAutoFit/>
          </a:bodyPr>
          <a:lstStyle/>
          <a:p>
            <a:pPr>
              <a:lnSpc>
                <a:spcPct val="150000"/>
              </a:lnSpc>
            </a:pPr>
            <a:r>
              <a:rPr lang="en-AU" altLang="zh-CN" sz="2000" dirty="0">
                <a:solidFill>
                  <a:schemeClr val="bg1"/>
                </a:solidFill>
              </a:rPr>
              <a:t>How would you feel </a:t>
            </a:r>
          </a:p>
          <a:p>
            <a:pPr>
              <a:lnSpc>
                <a:spcPct val="150000"/>
              </a:lnSpc>
            </a:pPr>
            <a:r>
              <a:rPr lang="en-AU" altLang="zh-CN" sz="2000" dirty="0">
                <a:solidFill>
                  <a:schemeClr val="bg1"/>
                </a:solidFill>
              </a:rPr>
              <a:t>if a private conversation was recorded </a:t>
            </a:r>
          </a:p>
        </p:txBody>
      </p:sp>
      <p:pic>
        <p:nvPicPr>
          <p:cNvPr id="2050" name="Picture 2">
            <a:extLst>
              <a:ext uri="{FF2B5EF4-FFF2-40B4-BE49-F238E27FC236}">
                <a16:creationId xmlns:a16="http://schemas.microsoft.com/office/drawing/2014/main" id="{A6278DF2-1116-B86B-29D2-369799CC17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912" y="1384749"/>
            <a:ext cx="6196469" cy="464735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B240036B-2BBA-7B06-E8F9-1C2AB6BCA704}"/>
              </a:ext>
            </a:extLst>
          </p:cNvPr>
          <p:cNvSpPr/>
          <p:nvPr/>
        </p:nvSpPr>
        <p:spPr>
          <a:xfrm>
            <a:off x="6854159" y="3708425"/>
            <a:ext cx="4918691" cy="581057"/>
          </a:xfrm>
          <a:prstGeom prst="rect">
            <a:avLst/>
          </a:prstGeom>
        </p:spPr>
        <p:txBody>
          <a:bodyPr wrap="square">
            <a:spAutoFit/>
          </a:bodyPr>
          <a:lstStyle/>
          <a:p>
            <a:pPr>
              <a:lnSpc>
                <a:spcPct val="150000"/>
              </a:lnSpc>
            </a:pPr>
            <a:r>
              <a:rPr lang="en-AU" altLang="zh-CN" sz="2400" b="1" dirty="0">
                <a:solidFill>
                  <a:srgbClr val="84FFFF"/>
                </a:solidFill>
              </a:rPr>
              <a:t>without your consent?</a:t>
            </a:r>
          </a:p>
        </p:txBody>
      </p:sp>
    </p:spTree>
    <p:extLst>
      <p:ext uri="{BB962C8B-B14F-4D97-AF65-F5344CB8AC3E}">
        <p14:creationId xmlns:p14="http://schemas.microsoft.com/office/powerpoint/2010/main" val="3609004374"/>
      </p:ext>
    </p:extLst>
  </p:cSld>
  <p:clrMapOvr>
    <a:masterClrMapping/>
  </p:clrMapOvr>
  <mc:AlternateContent xmlns:mc="http://schemas.openxmlformats.org/markup-compatibility/2006" xmlns:p14="http://schemas.microsoft.com/office/powerpoint/2010/main">
    <mc:Choice Requires="p14">
      <p:transition spd="slow" advTm="0">
        <p14:reveal/>
      </p:transition>
    </mc:Choice>
    <mc:Fallback xmlns="" xmlns:a16="http://schemas.microsoft.com/office/drawing/2014/main" xmlns:a14="http://schemas.microsoft.com/office/drawing/2010/main" xmlns:c="http://schemas.openxmlformats.org/drawingml/2006/chart">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6" presetClass="emph" presetSubtype="0" fill="hold" grpId="1" nodeType="withEffect">
                                  <p:stCondLst>
                                    <p:cond delay="1000"/>
                                  </p:stCondLst>
                                  <p:iterate type="lt">
                                    <p:tmPct val="10000"/>
                                  </p:iterate>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childTnLst>
                          </p:cTn>
                        </p:par>
                        <p:par>
                          <p:cTn id="16" fill="hold">
                            <p:stCondLst>
                              <p:cond delay="2300"/>
                            </p:stCondLst>
                            <p:childTnLst>
                              <p:par>
                                <p:cTn id="17" presetID="42" presetClass="entr" presetSubtype="0" fill="hold"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1000"/>
                                        <p:tgtEl>
                                          <p:spTgt spid="2050"/>
                                        </p:tgtEl>
                                      </p:cBhvr>
                                    </p:animEffect>
                                    <p:anim calcmode="lin" valueType="num">
                                      <p:cBhvr>
                                        <p:cTn id="20" dur="1000" fill="hold"/>
                                        <p:tgtEl>
                                          <p:spTgt spid="2050"/>
                                        </p:tgtEl>
                                        <p:attrNameLst>
                                          <p:attrName>ppt_x</p:attrName>
                                        </p:attrNameLst>
                                      </p:cBhvr>
                                      <p:tavLst>
                                        <p:tav tm="0">
                                          <p:val>
                                            <p:strVal val="#ppt_x"/>
                                          </p:val>
                                        </p:tav>
                                        <p:tav tm="100000">
                                          <p:val>
                                            <p:strVal val="#ppt_x"/>
                                          </p:val>
                                        </p:tav>
                                      </p:tavLst>
                                    </p:anim>
                                    <p:anim calcmode="lin" valueType="num">
                                      <p:cBhvr>
                                        <p:cTn id="21" dur="1000" fill="hold"/>
                                        <p:tgtEl>
                                          <p:spTgt spid="2050"/>
                                        </p:tgtEl>
                                        <p:attrNameLst>
                                          <p:attrName>ppt_y</p:attrName>
                                        </p:attrNameLst>
                                      </p:cBhvr>
                                      <p:tavLst>
                                        <p:tav tm="0">
                                          <p:val>
                                            <p:strVal val="#ppt_y+.1"/>
                                          </p:val>
                                        </p:tav>
                                        <p:tav tm="100000">
                                          <p:val>
                                            <p:strVal val="#ppt_y"/>
                                          </p:val>
                                        </p:tav>
                                      </p:tavLst>
                                    </p:anim>
                                  </p:childTnLst>
                                </p:cTn>
                              </p:par>
                              <p:par>
                                <p:cTn id="22" presetID="18" presetClass="entr" presetSubtype="12"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strips(downLeft)">
                                      <p:cBhvr>
                                        <p:cTn id="24" dur="500"/>
                                        <p:tgtEl>
                                          <p:spTgt spid="47"/>
                                        </p:tgtEl>
                                      </p:cBhvr>
                                    </p:animEffect>
                                  </p:childTnLst>
                                </p:cTn>
                              </p:par>
                            </p:childTnLst>
                          </p:cTn>
                        </p:par>
                        <p:par>
                          <p:cTn id="25" fill="hold">
                            <p:stCondLst>
                              <p:cond delay="3300"/>
                            </p:stCondLst>
                            <p:childTnLst>
                              <p:par>
                                <p:cTn id="26" presetID="23" presetClass="entr" presetSubtype="16"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7"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2BDF54-AB88-4FEB-B424-B044CB7E6C71}"/>
              </a:ext>
            </a:extLst>
          </p:cNvPr>
          <p:cNvSpPr/>
          <p:nvPr/>
        </p:nvSpPr>
        <p:spPr>
          <a:xfrm>
            <a:off x="1104149" y="397204"/>
            <a:ext cx="10502528" cy="584775"/>
          </a:xfrm>
          <a:prstGeom prst="rect">
            <a:avLst/>
          </a:prstGeom>
        </p:spPr>
        <p:txBody>
          <a:bodyPr wrap="square" anchor="ctr">
            <a:spAutoFit/>
          </a:bodyPr>
          <a:lstStyle/>
          <a:p>
            <a:pPr lvl="0" algn="ctr">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The Contexts : Environmental Sound Identification</a:t>
            </a:r>
            <a:endPar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sp>
        <p:nvSpPr>
          <p:cNvPr id="63" name="椭圆 62">
            <a:extLst>
              <a:ext uri="{FF2B5EF4-FFF2-40B4-BE49-F238E27FC236}">
                <a16:creationId xmlns:a16="http://schemas.microsoft.com/office/drawing/2014/main" id="{90C3AA76-DABD-4370-90C5-5EC7B0971D21}"/>
              </a:ext>
            </a:extLst>
          </p:cNvPr>
          <p:cNvSpPr/>
          <p:nvPr/>
        </p:nvSpPr>
        <p:spPr>
          <a:xfrm rot="16200000">
            <a:off x="794516" y="5347008"/>
            <a:ext cx="1073456" cy="1079050"/>
          </a:xfrm>
          <a:prstGeom prst="ellipse">
            <a:avLst/>
          </a:prstGeom>
          <a:noFill/>
          <a:ln w="6350">
            <a:gradFill>
              <a:gsLst>
                <a:gs pos="0">
                  <a:srgbClr val="05DAE3"/>
                </a:gs>
                <a:gs pos="58000">
                  <a:srgbClr val="22B9FE"/>
                </a:gs>
                <a:gs pos="83000">
                  <a:srgbClr val="05DAE3"/>
                </a:gs>
                <a:gs pos="100000">
                  <a:srgbClr val="22B9F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5" name="文本框 74">
            <a:extLst>
              <a:ext uri="{FF2B5EF4-FFF2-40B4-BE49-F238E27FC236}">
                <a16:creationId xmlns:a16="http://schemas.microsoft.com/office/drawing/2014/main" id="{C932BA0A-3E54-43E9-8E65-7376D4784A68}"/>
              </a:ext>
            </a:extLst>
          </p:cNvPr>
          <p:cNvSpPr txBox="1"/>
          <p:nvPr/>
        </p:nvSpPr>
        <p:spPr>
          <a:xfrm>
            <a:off x="991652" y="5717256"/>
            <a:ext cx="445340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w="3175">
                  <a:noFill/>
                </a:ln>
                <a:solidFill>
                  <a:srgbClr val="84FFFF"/>
                </a:solidFill>
                <a:effectLst>
                  <a:outerShdw blurRad="50800" dist="38100" dir="18900000" algn="bl" rotWithShape="0">
                    <a:prstClr val="black">
                      <a:alpha val="40000"/>
                    </a:prstClr>
                  </a:outerShdw>
                </a:effectLst>
                <a:uLnTx/>
                <a:uFillTx/>
                <a:cs typeface="+mn-ea"/>
                <a:sym typeface="+mn-lt"/>
              </a:rPr>
              <a:t>For Industrial Noise Management</a:t>
            </a:r>
            <a:endParaRPr kumimoji="0" lang="zh-CN" altLang="en-US" sz="1600" b="0" i="0" u="none" strike="noStrike" kern="0" cap="none" spc="0" normalizeH="0" baseline="0" noProof="0" dirty="0">
              <a:ln w="3175">
                <a:noFill/>
              </a:ln>
              <a:solidFill>
                <a:schemeClr val="bg1">
                  <a:lumMod val="95000"/>
                </a:schemeClr>
              </a:solidFill>
              <a:effectLst>
                <a:outerShdw blurRad="50800" dist="38100" dir="18900000" algn="bl" rotWithShape="0">
                  <a:prstClr val="black">
                    <a:alpha val="40000"/>
                  </a:prstClr>
                </a:outerShdw>
              </a:effectLst>
              <a:uLnTx/>
              <a:uFillTx/>
              <a:cs typeface="+mn-ea"/>
              <a:sym typeface="+mn-lt"/>
            </a:endParaRPr>
          </a:p>
        </p:txBody>
      </p:sp>
      <p:pic>
        <p:nvPicPr>
          <p:cNvPr id="1026" name="Picture 2">
            <a:extLst>
              <a:ext uri="{FF2B5EF4-FFF2-40B4-BE49-F238E27FC236}">
                <a16:creationId xmlns:a16="http://schemas.microsoft.com/office/drawing/2014/main" id="{C0CBBDAA-A73A-3214-FCAF-4FB88EF47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36" y="1529079"/>
            <a:ext cx="4826924" cy="36201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0D5E030-B89C-F5E6-BB0A-5F0B18F6E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5413" y="1529079"/>
            <a:ext cx="4844935" cy="3620193"/>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a:extLst>
              <a:ext uri="{FF2B5EF4-FFF2-40B4-BE49-F238E27FC236}">
                <a16:creationId xmlns:a16="http://schemas.microsoft.com/office/drawing/2014/main" id="{FCA20321-4DCC-E1B5-87D6-EB4D3FD5F531}"/>
              </a:ext>
            </a:extLst>
          </p:cNvPr>
          <p:cNvSpPr/>
          <p:nvPr/>
        </p:nvSpPr>
        <p:spPr>
          <a:xfrm rot="16200000">
            <a:off x="6549804" y="5326124"/>
            <a:ext cx="1073456" cy="1079050"/>
          </a:xfrm>
          <a:prstGeom prst="ellipse">
            <a:avLst/>
          </a:prstGeom>
          <a:noFill/>
          <a:ln w="6350">
            <a:gradFill>
              <a:gsLst>
                <a:gs pos="0">
                  <a:srgbClr val="05DAE3"/>
                </a:gs>
                <a:gs pos="58000">
                  <a:srgbClr val="22B9FE"/>
                </a:gs>
                <a:gs pos="83000">
                  <a:srgbClr val="05DAE3"/>
                </a:gs>
                <a:gs pos="100000">
                  <a:srgbClr val="22B9F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文本框 5">
            <a:extLst>
              <a:ext uri="{FF2B5EF4-FFF2-40B4-BE49-F238E27FC236}">
                <a16:creationId xmlns:a16="http://schemas.microsoft.com/office/drawing/2014/main" id="{7D474B60-3A1B-7EC9-EED3-40705697A592}"/>
              </a:ext>
            </a:extLst>
          </p:cNvPr>
          <p:cNvSpPr txBox="1"/>
          <p:nvPr/>
        </p:nvSpPr>
        <p:spPr>
          <a:xfrm>
            <a:off x="6746940" y="5696372"/>
            <a:ext cx="445340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84FFFF"/>
                </a:solidFill>
                <a:effectLst/>
                <a:uLnTx/>
                <a:uFillTx/>
                <a:cs typeface="+mn-ea"/>
                <a:sym typeface="+mn-lt"/>
              </a:rPr>
              <a:t>For Environmental Management</a:t>
            </a:r>
            <a:endParaRPr kumimoji="0" lang="zh-CN" altLang="en-US" sz="1600" b="0" i="0" u="none" strike="noStrike" kern="0" cap="none" spc="0" normalizeH="0" baseline="0" noProof="0" dirty="0">
              <a:ln>
                <a:noFill/>
              </a:ln>
              <a:solidFill>
                <a:schemeClr val="bg1">
                  <a:lumMod val="95000"/>
                </a:schemeClr>
              </a:solidFill>
              <a:effectLst/>
              <a:uLnTx/>
              <a:uFillTx/>
              <a:cs typeface="+mn-ea"/>
              <a:sym typeface="+mn-lt"/>
            </a:endParaRPr>
          </a:p>
        </p:txBody>
      </p:sp>
      <p:pic>
        <p:nvPicPr>
          <p:cNvPr id="7" name="2">
            <a:extLst>
              <a:ext uri="{FF2B5EF4-FFF2-40B4-BE49-F238E27FC236}">
                <a16:creationId xmlns:a16="http://schemas.microsoft.com/office/drawing/2014/main" id="{2F8F06EB-BE22-EFC8-5EA7-D72101077A2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84893" y="56713"/>
            <a:ext cx="750968" cy="1441451"/>
          </a:xfrm>
          <a:prstGeom prst="rect">
            <a:avLst/>
          </a:prstGeom>
        </p:spPr>
      </p:pic>
    </p:spTree>
    <p:extLst>
      <p:ext uri="{BB962C8B-B14F-4D97-AF65-F5344CB8AC3E}">
        <p14:creationId xmlns:p14="http://schemas.microsoft.com/office/powerpoint/2010/main" val="705523535"/>
      </p:ext>
    </p:extLst>
  </p:cSld>
  <p:clrMapOvr>
    <a:masterClrMapping/>
  </p:clrMapOvr>
  <mc:AlternateContent xmlns:mc="http://schemas.openxmlformats.org/markup-compatibility/2006" xmlns:p14="http://schemas.microsoft.com/office/powerpoint/2010/main">
    <mc:Choice Requires="p14">
      <p:transition spd="slow" advTm="0">
        <p14:flash/>
      </p:transition>
    </mc:Choice>
    <mc:Fallback xmlns="" xmlns:a16="http://schemas.microsoft.com/office/drawing/2014/main" xmlns:a14="http://schemas.microsoft.com/office/drawing/2010/main" xmlns:c="http://schemas.openxmlformats.org/drawingml/2006/chart">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6" presetClass="emph" presetSubtype="0" fill="hold" grpId="1" nodeType="withEffect">
                                  <p:stCondLst>
                                    <p:cond delay="500"/>
                                  </p:stCondLst>
                                  <p:iterate type="lt">
                                    <p:tmPct val="10000"/>
                                  </p:iterate>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childTnLst>
                          </p:cTn>
                        </p:par>
                        <p:par>
                          <p:cTn id="16" fill="hold">
                            <p:stCondLst>
                              <p:cond delay="3150"/>
                            </p:stCondLst>
                            <p:childTnLst>
                              <p:par>
                                <p:cTn id="17" presetID="42" presetClass="entr" presetSubtype="0" fill="hold" nodeType="after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500"/>
                                        <p:tgtEl>
                                          <p:spTgt spid="1026"/>
                                        </p:tgtEl>
                                      </p:cBhvr>
                                    </p:animEffect>
                                    <p:anim calcmode="lin" valueType="num">
                                      <p:cBhvr>
                                        <p:cTn id="20" dur="500" fill="hold"/>
                                        <p:tgtEl>
                                          <p:spTgt spid="1026"/>
                                        </p:tgtEl>
                                        <p:attrNameLst>
                                          <p:attrName>ppt_x</p:attrName>
                                        </p:attrNameLst>
                                      </p:cBhvr>
                                      <p:tavLst>
                                        <p:tav tm="0">
                                          <p:val>
                                            <p:strVal val="#ppt_x"/>
                                          </p:val>
                                        </p:tav>
                                        <p:tav tm="100000">
                                          <p:val>
                                            <p:strVal val="#ppt_x"/>
                                          </p:val>
                                        </p:tav>
                                      </p:tavLst>
                                    </p:anim>
                                    <p:anim calcmode="lin" valueType="num">
                                      <p:cBhvr>
                                        <p:cTn id="21" dur="500" fill="hold"/>
                                        <p:tgtEl>
                                          <p:spTgt spid="1026"/>
                                        </p:tgtEl>
                                        <p:attrNameLst>
                                          <p:attrName>ppt_y</p:attrName>
                                        </p:attrNameLst>
                                      </p:cBhvr>
                                      <p:tavLst>
                                        <p:tav tm="0">
                                          <p:val>
                                            <p:strVal val="#ppt_y+.1"/>
                                          </p:val>
                                        </p:tav>
                                        <p:tav tm="100000">
                                          <p:val>
                                            <p:strVal val="#ppt_y"/>
                                          </p:val>
                                        </p:tav>
                                      </p:tavLst>
                                    </p:anim>
                                  </p:childTnLst>
                                </p:cTn>
                              </p:par>
                            </p:childTnLst>
                          </p:cTn>
                        </p:par>
                        <p:par>
                          <p:cTn id="22" fill="hold">
                            <p:stCondLst>
                              <p:cond delay="3650"/>
                            </p:stCondLst>
                            <p:childTnLst>
                              <p:par>
                                <p:cTn id="23" presetID="49" presetClass="entr" presetSubtype="0" decel="100000"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p:cTn id="25" dur="500" fill="hold"/>
                                        <p:tgtEl>
                                          <p:spTgt spid="63"/>
                                        </p:tgtEl>
                                        <p:attrNameLst>
                                          <p:attrName>ppt_w</p:attrName>
                                        </p:attrNameLst>
                                      </p:cBhvr>
                                      <p:tavLst>
                                        <p:tav tm="0">
                                          <p:val>
                                            <p:fltVal val="0"/>
                                          </p:val>
                                        </p:tav>
                                        <p:tav tm="100000">
                                          <p:val>
                                            <p:strVal val="#ppt_w"/>
                                          </p:val>
                                        </p:tav>
                                      </p:tavLst>
                                    </p:anim>
                                    <p:anim calcmode="lin" valueType="num">
                                      <p:cBhvr>
                                        <p:cTn id="26" dur="500" fill="hold"/>
                                        <p:tgtEl>
                                          <p:spTgt spid="63"/>
                                        </p:tgtEl>
                                        <p:attrNameLst>
                                          <p:attrName>ppt_h</p:attrName>
                                        </p:attrNameLst>
                                      </p:cBhvr>
                                      <p:tavLst>
                                        <p:tav tm="0">
                                          <p:val>
                                            <p:fltVal val="0"/>
                                          </p:val>
                                        </p:tav>
                                        <p:tav tm="100000">
                                          <p:val>
                                            <p:strVal val="#ppt_h"/>
                                          </p:val>
                                        </p:tav>
                                      </p:tavLst>
                                    </p:anim>
                                    <p:anim calcmode="lin" valueType="num">
                                      <p:cBhvr>
                                        <p:cTn id="27" dur="500" fill="hold"/>
                                        <p:tgtEl>
                                          <p:spTgt spid="63"/>
                                        </p:tgtEl>
                                        <p:attrNameLst>
                                          <p:attrName>style.rotation</p:attrName>
                                        </p:attrNameLst>
                                      </p:cBhvr>
                                      <p:tavLst>
                                        <p:tav tm="0">
                                          <p:val>
                                            <p:fltVal val="360"/>
                                          </p:val>
                                        </p:tav>
                                        <p:tav tm="100000">
                                          <p:val>
                                            <p:fltVal val="0"/>
                                          </p:val>
                                        </p:tav>
                                      </p:tavLst>
                                    </p:anim>
                                    <p:animEffect transition="in" filter="fade">
                                      <p:cBhvr>
                                        <p:cTn id="28" dur="500"/>
                                        <p:tgtEl>
                                          <p:spTgt spid="63"/>
                                        </p:tgtEl>
                                      </p:cBhvr>
                                    </p:animEffect>
                                  </p:childTnLst>
                                </p:cTn>
                              </p:par>
                              <p:par>
                                <p:cTn id="29" presetID="49" presetClass="entr" presetSubtype="0" decel="100000" fill="hold" grpId="0" nodeType="withEffect">
                                  <p:stCondLst>
                                    <p:cond delay="0"/>
                                  </p:stCondLst>
                                  <p:iterate type="lt">
                                    <p:tmPct val="20000"/>
                                  </p:iterate>
                                  <p:childTnLst>
                                    <p:set>
                                      <p:cBhvr>
                                        <p:cTn id="30" dur="1" fill="hold">
                                          <p:stCondLst>
                                            <p:cond delay="0"/>
                                          </p:stCondLst>
                                        </p:cTn>
                                        <p:tgtEl>
                                          <p:spTgt spid="75"/>
                                        </p:tgtEl>
                                        <p:attrNameLst>
                                          <p:attrName>style.visibility</p:attrName>
                                        </p:attrNameLst>
                                      </p:cBhvr>
                                      <p:to>
                                        <p:strVal val="visible"/>
                                      </p:to>
                                    </p:set>
                                    <p:anim calcmode="lin" valueType="num">
                                      <p:cBhvr>
                                        <p:cTn id="31" dur="360" fill="hold"/>
                                        <p:tgtEl>
                                          <p:spTgt spid="75"/>
                                        </p:tgtEl>
                                        <p:attrNameLst>
                                          <p:attrName>ppt_w</p:attrName>
                                        </p:attrNameLst>
                                      </p:cBhvr>
                                      <p:tavLst>
                                        <p:tav tm="0">
                                          <p:val>
                                            <p:fltVal val="0"/>
                                          </p:val>
                                        </p:tav>
                                        <p:tav tm="100000">
                                          <p:val>
                                            <p:strVal val="#ppt_w"/>
                                          </p:val>
                                        </p:tav>
                                      </p:tavLst>
                                    </p:anim>
                                    <p:anim calcmode="lin" valueType="num">
                                      <p:cBhvr>
                                        <p:cTn id="32" dur="360" fill="hold"/>
                                        <p:tgtEl>
                                          <p:spTgt spid="75"/>
                                        </p:tgtEl>
                                        <p:attrNameLst>
                                          <p:attrName>ppt_h</p:attrName>
                                        </p:attrNameLst>
                                      </p:cBhvr>
                                      <p:tavLst>
                                        <p:tav tm="0">
                                          <p:val>
                                            <p:fltVal val="0"/>
                                          </p:val>
                                        </p:tav>
                                        <p:tav tm="100000">
                                          <p:val>
                                            <p:strVal val="#ppt_h"/>
                                          </p:val>
                                        </p:tav>
                                      </p:tavLst>
                                    </p:anim>
                                    <p:anim calcmode="lin" valueType="num">
                                      <p:cBhvr>
                                        <p:cTn id="33" dur="360" fill="hold"/>
                                        <p:tgtEl>
                                          <p:spTgt spid="75"/>
                                        </p:tgtEl>
                                        <p:attrNameLst>
                                          <p:attrName>style.rotation</p:attrName>
                                        </p:attrNameLst>
                                      </p:cBhvr>
                                      <p:tavLst>
                                        <p:tav tm="0">
                                          <p:val>
                                            <p:fltVal val="360"/>
                                          </p:val>
                                        </p:tav>
                                        <p:tav tm="100000">
                                          <p:val>
                                            <p:fltVal val="0"/>
                                          </p:val>
                                        </p:tav>
                                      </p:tavLst>
                                    </p:anim>
                                    <p:animEffect transition="in" filter="fade">
                                      <p:cBhvr>
                                        <p:cTn id="34" dur="360"/>
                                        <p:tgtEl>
                                          <p:spTgt spid="75"/>
                                        </p:tgtEl>
                                      </p:cBhvr>
                                    </p:animEffect>
                                  </p:childTnLst>
                                </p:cTn>
                              </p:par>
                            </p:childTnLst>
                          </p:cTn>
                        </p:par>
                        <p:par>
                          <p:cTn id="35" fill="hold">
                            <p:stCondLst>
                              <p:cond delay="5954"/>
                            </p:stCondLst>
                            <p:childTnLst>
                              <p:par>
                                <p:cTn id="36" presetID="42" presetClass="entr" presetSubtype="0" fill="hold" nodeType="afterEffect">
                                  <p:stCondLst>
                                    <p:cond delay="0"/>
                                  </p:stCondLst>
                                  <p:childTnLst>
                                    <p:set>
                                      <p:cBhvr>
                                        <p:cTn id="37" dur="1" fill="hold">
                                          <p:stCondLst>
                                            <p:cond delay="0"/>
                                          </p:stCondLst>
                                        </p:cTn>
                                        <p:tgtEl>
                                          <p:spTgt spid="1028"/>
                                        </p:tgtEl>
                                        <p:attrNameLst>
                                          <p:attrName>style.visibility</p:attrName>
                                        </p:attrNameLst>
                                      </p:cBhvr>
                                      <p:to>
                                        <p:strVal val="visible"/>
                                      </p:to>
                                    </p:set>
                                    <p:animEffect transition="in" filter="fade">
                                      <p:cBhvr>
                                        <p:cTn id="38" dur="500"/>
                                        <p:tgtEl>
                                          <p:spTgt spid="1028"/>
                                        </p:tgtEl>
                                      </p:cBhvr>
                                    </p:animEffect>
                                    <p:anim calcmode="lin" valueType="num">
                                      <p:cBhvr>
                                        <p:cTn id="39" dur="500" fill="hold"/>
                                        <p:tgtEl>
                                          <p:spTgt spid="1028"/>
                                        </p:tgtEl>
                                        <p:attrNameLst>
                                          <p:attrName>ppt_x</p:attrName>
                                        </p:attrNameLst>
                                      </p:cBhvr>
                                      <p:tavLst>
                                        <p:tav tm="0">
                                          <p:val>
                                            <p:strVal val="#ppt_x"/>
                                          </p:val>
                                        </p:tav>
                                        <p:tav tm="100000">
                                          <p:val>
                                            <p:strVal val="#ppt_x"/>
                                          </p:val>
                                        </p:tav>
                                      </p:tavLst>
                                    </p:anim>
                                    <p:anim calcmode="lin" valueType="num">
                                      <p:cBhvr>
                                        <p:cTn id="40" dur="500" fill="hold"/>
                                        <p:tgtEl>
                                          <p:spTgt spid="1028"/>
                                        </p:tgtEl>
                                        <p:attrNameLst>
                                          <p:attrName>ppt_y</p:attrName>
                                        </p:attrNameLst>
                                      </p:cBhvr>
                                      <p:tavLst>
                                        <p:tav tm="0">
                                          <p:val>
                                            <p:strVal val="#ppt_y+.1"/>
                                          </p:val>
                                        </p:tav>
                                        <p:tav tm="100000">
                                          <p:val>
                                            <p:strVal val="#ppt_y"/>
                                          </p:val>
                                        </p:tav>
                                      </p:tavLst>
                                    </p:anim>
                                  </p:childTnLst>
                                </p:cTn>
                              </p:par>
                            </p:childTnLst>
                          </p:cTn>
                        </p:par>
                        <p:par>
                          <p:cTn id="41" fill="hold">
                            <p:stCondLst>
                              <p:cond delay="6454"/>
                            </p:stCondLst>
                            <p:childTnLst>
                              <p:par>
                                <p:cTn id="42" presetID="49" presetClass="entr" presetSubtype="0" decel="100000"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ppt_w</p:attrName>
                                        </p:attrNameLst>
                                      </p:cBhvr>
                                      <p:tavLst>
                                        <p:tav tm="0">
                                          <p:val>
                                            <p:fltVal val="0"/>
                                          </p:val>
                                        </p:tav>
                                        <p:tav tm="100000">
                                          <p:val>
                                            <p:strVal val="#ppt_w"/>
                                          </p:val>
                                        </p:tav>
                                      </p:tavLst>
                                    </p:anim>
                                    <p:anim calcmode="lin" valueType="num">
                                      <p:cBhvr>
                                        <p:cTn id="45" dur="500" fill="hold"/>
                                        <p:tgtEl>
                                          <p:spTgt spid="5"/>
                                        </p:tgtEl>
                                        <p:attrNameLst>
                                          <p:attrName>ppt_h</p:attrName>
                                        </p:attrNameLst>
                                      </p:cBhvr>
                                      <p:tavLst>
                                        <p:tav tm="0">
                                          <p:val>
                                            <p:fltVal val="0"/>
                                          </p:val>
                                        </p:tav>
                                        <p:tav tm="100000">
                                          <p:val>
                                            <p:strVal val="#ppt_h"/>
                                          </p:val>
                                        </p:tav>
                                      </p:tavLst>
                                    </p:anim>
                                    <p:anim calcmode="lin" valueType="num">
                                      <p:cBhvr>
                                        <p:cTn id="46" dur="500" fill="hold"/>
                                        <p:tgtEl>
                                          <p:spTgt spid="5"/>
                                        </p:tgtEl>
                                        <p:attrNameLst>
                                          <p:attrName>style.rotation</p:attrName>
                                        </p:attrNameLst>
                                      </p:cBhvr>
                                      <p:tavLst>
                                        <p:tav tm="0">
                                          <p:val>
                                            <p:fltVal val="360"/>
                                          </p:val>
                                        </p:tav>
                                        <p:tav tm="100000">
                                          <p:val>
                                            <p:fltVal val="0"/>
                                          </p:val>
                                        </p:tav>
                                      </p:tavLst>
                                    </p:anim>
                                    <p:animEffect transition="in" filter="fade">
                                      <p:cBhvr>
                                        <p:cTn id="47" dur="500"/>
                                        <p:tgtEl>
                                          <p:spTgt spid="5"/>
                                        </p:tgtEl>
                                      </p:cBhvr>
                                    </p:animEffect>
                                  </p:childTnLst>
                                </p:cTn>
                              </p:par>
                              <p:par>
                                <p:cTn id="48" presetID="49" presetClass="entr" presetSubtype="0" decel="100000" fill="hold" grpId="0" nodeType="withEffect">
                                  <p:stCondLst>
                                    <p:cond delay="0"/>
                                  </p:stCondLst>
                                  <p:iterate type="lt">
                                    <p:tmPct val="20000"/>
                                  </p:iterate>
                                  <p:childTnLst>
                                    <p:set>
                                      <p:cBhvr>
                                        <p:cTn id="49" dur="1" fill="hold">
                                          <p:stCondLst>
                                            <p:cond delay="0"/>
                                          </p:stCondLst>
                                        </p:cTn>
                                        <p:tgtEl>
                                          <p:spTgt spid="6"/>
                                        </p:tgtEl>
                                        <p:attrNameLst>
                                          <p:attrName>style.visibility</p:attrName>
                                        </p:attrNameLst>
                                      </p:cBhvr>
                                      <p:to>
                                        <p:strVal val="visible"/>
                                      </p:to>
                                    </p:set>
                                    <p:anim calcmode="lin" valueType="num">
                                      <p:cBhvr>
                                        <p:cTn id="50" dur="360" fill="hold"/>
                                        <p:tgtEl>
                                          <p:spTgt spid="6"/>
                                        </p:tgtEl>
                                        <p:attrNameLst>
                                          <p:attrName>ppt_w</p:attrName>
                                        </p:attrNameLst>
                                      </p:cBhvr>
                                      <p:tavLst>
                                        <p:tav tm="0">
                                          <p:val>
                                            <p:fltVal val="0"/>
                                          </p:val>
                                        </p:tav>
                                        <p:tav tm="100000">
                                          <p:val>
                                            <p:strVal val="#ppt_w"/>
                                          </p:val>
                                        </p:tav>
                                      </p:tavLst>
                                    </p:anim>
                                    <p:anim calcmode="lin" valueType="num">
                                      <p:cBhvr>
                                        <p:cTn id="51" dur="360" fill="hold"/>
                                        <p:tgtEl>
                                          <p:spTgt spid="6"/>
                                        </p:tgtEl>
                                        <p:attrNameLst>
                                          <p:attrName>ppt_h</p:attrName>
                                        </p:attrNameLst>
                                      </p:cBhvr>
                                      <p:tavLst>
                                        <p:tav tm="0">
                                          <p:val>
                                            <p:fltVal val="0"/>
                                          </p:val>
                                        </p:tav>
                                        <p:tav tm="100000">
                                          <p:val>
                                            <p:strVal val="#ppt_h"/>
                                          </p:val>
                                        </p:tav>
                                      </p:tavLst>
                                    </p:anim>
                                    <p:anim calcmode="lin" valueType="num">
                                      <p:cBhvr>
                                        <p:cTn id="52" dur="360" fill="hold"/>
                                        <p:tgtEl>
                                          <p:spTgt spid="6"/>
                                        </p:tgtEl>
                                        <p:attrNameLst>
                                          <p:attrName>style.rotation</p:attrName>
                                        </p:attrNameLst>
                                      </p:cBhvr>
                                      <p:tavLst>
                                        <p:tav tm="0">
                                          <p:val>
                                            <p:fltVal val="360"/>
                                          </p:val>
                                        </p:tav>
                                        <p:tav tm="100000">
                                          <p:val>
                                            <p:fltVal val="0"/>
                                          </p:val>
                                        </p:tav>
                                      </p:tavLst>
                                    </p:anim>
                                    <p:animEffect transition="in" filter="fade">
                                      <p:cBhvr>
                                        <p:cTn id="53" dur="36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3" grpId="0" animBg="1"/>
      <p:bldP spid="75" grpId="0"/>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395BDB-7E85-9161-E9C7-74A76733ED7F}"/>
              </a:ext>
            </a:extLst>
          </p:cNvPr>
          <p:cNvSpPr/>
          <p:nvPr/>
        </p:nvSpPr>
        <p:spPr>
          <a:xfrm>
            <a:off x="1171300" y="485050"/>
            <a:ext cx="6259537" cy="584775"/>
          </a:xfrm>
          <a:prstGeom prst="rect">
            <a:avLst/>
          </a:prstGeom>
        </p:spPr>
        <p:txBody>
          <a:bodyPr wrap="square" anchor="ctr">
            <a:spAutoFit/>
          </a:bodyPr>
          <a:lstStyle/>
          <a:p>
            <a:pPr lvl="0">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What is the Current Solution?</a:t>
            </a:r>
            <a:endPar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pic>
        <p:nvPicPr>
          <p:cNvPr id="3" name="2">
            <a:extLst>
              <a:ext uri="{FF2B5EF4-FFF2-40B4-BE49-F238E27FC236}">
                <a16:creationId xmlns:a16="http://schemas.microsoft.com/office/drawing/2014/main" id="{09694FB1-4C25-D096-6930-B53FE0CC139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84893" y="56713"/>
            <a:ext cx="750968" cy="1441451"/>
          </a:xfrm>
          <a:prstGeom prst="rect">
            <a:avLst/>
          </a:prstGeom>
        </p:spPr>
      </p:pic>
      <p:sp>
        <p:nvSpPr>
          <p:cNvPr id="4" name="文本框 3">
            <a:extLst>
              <a:ext uri="{FF2B5EF4-FFF2-40B4-BE49-F238E27FC236}">
                <a16:creationId xmlns:a16="http://schemas.microsoft.com/office/drawing/2014/main" id="{B3CB6CEA-2D75-C0B4-DA0A-9070A3AA4970}"/>
              </a:ext>
            </a:extLst>
          </p:cNvPr>
          <p:cNvSpPr txBox="1"/>
          <p:nvPr/>
        </p:nvSpPr>
        <p:spPr>
          <a:xfrm>
            <a:off x="1662363" y="2828835"/>
            <a:ext cx="8867274" cy="1569660"/>
          </a:xfrm>
          <a:prstGeom prst="rect">
            <a:avLst/>
          </a:prstGeom>
          <a:noFill/>
        </p:spPr>
        <p:txBody>
          <a:bodyPr wrap="square" rtlCol="0">
            <a:spAutoFit/>
          </a:bodyPr>
          <a:lstStyle/>
          <a:p>
            <a:pPr algn="ctr"/>
            <a:r>
              <a:rPr kumimoji="1" lang="en-AU" altLang="zh-CN" sz="9600" b="1" dirty="0">
                <a:solidFill>
                  <a:srgbClr val="84FFFF"/>
                </a:solidFill>
                <a:effectLst>
                  <a:glow rad="127000">
                    <a:schemeClr val="bg1">
                      <a:alpha val="40000"/>
                    </a:schemeClr>
                  </a:glow>
                  <a:reflection blurRad="6350" stA="60000" endA="900" endPos="58000" dir="5400000" sy="-100000" algn="bl" rotWithShape="0"/>
                </a:effectLst>
              </a:rPr>
              <a:t>NOTHING!</a:t>
            </a:r>
            <a:endParaRPr kumimoji="1" lang="zh-CN" altLang="en-US" sz="9600" b="1" dirty="0">
              <a:solidFill>
                <a:srgbClr val="84FFFF"/>
              </a:solidFill>
              <a:effectLst>
                <a:glow rad="127000">
                  <a:schemeClr val="bg1">
                    <a:alpha val="40000"/>
                  </a:schemeClr>
                </a:glow>
                <a:reflection blurRad="6350" stA="60000" endA="900" endPos="58000" dir="5400000" sy="-100000" algn="bl" rotWithShape="0"/>
              </a:effectLst>
            </a:endParaRPr>
          </a:p>
        </p:txBody>
      </p:sp>
    </p:spTree>
    <p:extLst>
      <p:ext uri="{BB962C8B-B14F-4D97-AF65-F5344CB8AC3E}">
        <p14:creationId xmlns:p14="http://schemas.microsoft.com/office/powerpoint/2010/main" val="393756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ppt_x"/>
                                          </p:val>
                                        </p:tav>
                                        <p:tav tm="100000">
                                          <p:val>
                                            <p:strVal val="#ppt_x"/>
                                          </p:val>
                                        </p:tav>
                                      </p:tavLst>
                                    </p:anim>
                                    <p:anim calcmode="lin" valueType="num">
                                      <p:cBhvr additive="base">
                                        <p:cTn id="8" dur="1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26" presetClass="emph" presetSubtype="0" fill="hold" grpId="1" nodeType="withEffect">
                                  <p:stCondLst>
                                    <p:cond delay="500"/>
                                  </p:stCondLst>
                                  <p:iterate type="lt">
                                    <p:tmPct val="10000"/>
                                  </p:iterate>
                                  <p:childTnLst>
                                    <p:animEffect transition="out" filter="fade">
                                      <p:cBhvr>
                                        <p:cTn id="14" dur="500" tmFilter="0, 0; .2, .5; .8, .5; 1, 0"/>
                                        <p:tgtEl>
                                          <p:spTgt spid="2"/>
                                        </p:tgtEl>
                                      </p:cBhvr>
                                    </p:animEffect>
                                    <p:animScale>
                                      <p:cBhvr>
                                        <p:cTn id="15" dur="250" autoRev="1" fill="hold"/>
                                        <p:tgtEl>
                                          <p:spTgt spid="2"/>
                                        </p:tgtEl>
                                      </p:cBhvr>
                                      <p:by x="105000" y="105000"/>
                                    </p:animScale>
                                  </p:childTnLst>
                                </p:cTn>
                              </p:par>
                            </p:childTnLst>
                          </p:cTn>
                        </p:par>
                        <p:par>
                          <p:cTn id="16" fill="hold">
                            <p:stCondLst>
                              <p:cond delay="2200"/>
                            </p:stCondLst>
                            <p:childTnLst>
                              <p:par>
                                <p:cTn id="17" presetID="10" presetClass="entr" presetSubtype="0" fill="hold" grpId="0" nodeType="afterEffect">
                                  <p:stCondLst>
                                    <p:cond delay="0"/>
                                  </p:stCondLst>
                                  <p:iterate type="lt">
                                    <p:tmPct val="0"/>
                                  </p:iterate>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2BDF54-AB88-4FEB-B424-B044CB7E6C71}"/>
              </a:ext>
            </a:extLst>
          </p:cNvPr>
          <p:cNvSpPr/>
          <p:nvPr/>
        </p:nvSpPr>
        <p:spPr>
          <a:xfrm>
            <a:off x="1035861" y="441431"/>
            <a:ext cx="7214437" cy="584775"/>
          </a:xfrm>
          <a:prstGeom prst="rect">
            <a:avLst/>
          </a:prstGeom>
        </p:spPr>
        <p:txBody>
          <a:bodyPr wrap="square" anchor="ctr">
            <a:spAutoFit/>
          </a:bodyPr>
          <a:lstStyle/>
          <a:p>
            <a:pPr lvl="0">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The Solution - Pre-Screening</a:t>
            </a:r>
            <a:endPar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pic>
        <p:nvPicPr>
          <p:cNvPr id="6" name="3">
            <a:extLst>
              <a:ext uri="{FF2B5EF4-FFF2-40B4-BE49-F238E27FC236}">
                <a16:creationId xmlns:a16="http://schemas.microsoft.com/office/drawing/2014/main" id="{208DD483-0A8B-43C3-AD40-07514AEF6B5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58312" y="64984"/>
            <a:ext cx="877549" cy="1499409"/>
          </a:xfrm>
          <a:prstGeom prst="rect">
            <a:avLst/>
          </a:prstGeom>
        </p:spPr>
      </p:pic>
      <p:sp>
        <p:nvSpPr>
          <p:cNvPr id="5" name="流程 4">
            <a:extLst>
              <a:ext uri="{FF2B5EF4-FFF2-40B4-BE49-F238E27FC236}">
                <a16:creationId xmlns:a16="http://schemas.microsoft.com/office/drawing/2014/main" id="{6D3EF5FD-2567-008B-DB16-BA43FD4F9E5D}"/>
              </a:ext>
            </a:extLst>
          </p:cNvPr>
          <p:cNvSpPr/>
          <p:nvPr/>
        </p:nvSpPr>
        <p:spPr>
          <a:xfrm>
            <a:off x="874011" y="3230134"/>
            <a:ext cx="1460946" cy="914181"/>
          </a:xfrm>
          <a:prstGeom prst="flowChartProcess">
            <a:avLst/>
          </a:prstGeom>
          <a:noFill/>
          <a:ln>
            <a:solidFill>
              <a:srgbClr val="84FF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a:solidFill>
                  <a:srgbClr val="08E5F6"/>
                </a:solidFill>
              </a:rPr>
              <a:t>Raw Audio Data</a:t>
            </a:r>
            <a:endParaRPr kumimoji="1" lang="zh-CN" altLang="en-US" dirty="0">
              <a:solidFill>
                <a:srgbClr val="08E5F6"/>
              </a:solidFill>
            </a:endParaRPr>
          </a:p>
        </p:txBody>
      </p:sp>
      <p:sp>
        <p:nvSpPr>
          <p:cNvPr id="7" name="连接器 6">
            <a:extLst>
              <a:ext uri="{FF2B5EF4-FFF2-40B4-BE49-F238E27FC236}">
                <a16:creationId xmlns:a16="http://schemas.microsoft.com/office/drawing/2014/main" id="{E8FED5D6-E3F8-1E04-071A-A1796BA1E8FE}"/>
              </a:ext>
            </a:extLst>
          </p:cNvPr>
          <p:cNvSpPr/>
          <p:nvPr/>
        </p:nvSpPr>
        <p:spPr>
          <a:xfrm>
            <a:off x="2357920" y="1533648"/>
            <a:ext cx="2555571" cy="914181"/>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zh-CN" dirty="0" err="1">
                <a:solidFill>
                  <a:srgbClr val="08E5F6"/>
                </a:solidFill>
              </a:rPr>
              <a:t>Preprocessing</a:t>
            </a:r>
            <a:endParaRPr kumimoji="1" lang="zh-CN" altLang="en-US" dirty="0">
              <a:solidFill>
                <a:srgbClr val="08E5F6"/>
              </a:solidFill>
            </a:endParaRPr>
          </a:p>
        </p:txBody>
      </p:sp>
      <p:sp>
        <p:nvSpPr>
          <p:cNvPr id="9" name="流程 8">
            <a:extLst>
              <a:ext uri="{FF2B5EF4-FFF2-40B4-BE49-F238E27FC236}">
                <a16:creationId xmlns:a16="http://schemas.microsoft.com/office/drawing/2014/main" id="{E2F4DB5F-BEEF-04AC-4D31-5CC1ABED2CB0}"/>
              </a:ext>
            </a:extLst>
          </p:cNvPr>
          <p:cNvSpPr/>
          <p:nvPr/>
        </p:nvSpPr>
        <p:spPr>
          <a:xfrm>
            <a:off x="9706629" y="1636486"/>
            <a:ext cx="2022330" cy="776742"/>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8E5F6"/>
                </a:solidFill>
              </a:rPr>
              <a:t>ML Model – Voice Yes / No</a:t>
            </a:r>
            <a:endParaRPr kumimoji="1" lang="zh-CN" altLang="en-US" dirty="0">
              <a:solidFill>
                <a:srgbClr val="08E5F6"/>
              </a:solidFill>
            </a:endParaRPr>
          </a:p>
        </p:txBody>
      </p:sp>
      <p:sp>
        <p:nvSpPr>
          <p:cNvPr id="10" name="数据 9">
            <a:extLst>
              <a:ext uri="{FF2B5EF4-FFF2-40B4-BE49-F238E27FC236}">
                <a16:creationId xmlns:a16="http://schemas.microsoft.com/office/drawing/2014/main" id="{EB0A0499-39CA-7658-925F-5F8C927D917E}"/>
              </a:ext>
            </a:extLst>
          </p:cNvPr>
          <p:cNvSpPr/>
          <p:nvPr/>
        </p:nvSpPr>
        <p:spPr>
          <a:xfrm>
            <a:off x="5208232" y="2469339"/>
            <a:ext cx="3918837" cy="1059553"/>
          </a:xfrm>
          <a:prstGeom prst="flowChartInputOutput">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zh-CN" dirty="0">
                <a:solidFill>
                  <a:srgbClr val="08E5F6"/>
                </a:solidFill>
              </a:rPr>
              <a:t>Does this contain voice data?</a:t>
            </a:r>
            <a:endParaRPr kumimoji="1" lang="zh-CN" altLang="en-US" dirty="0">
              <a:solidFill>
                <a:srgbClr val="08E5F6"/>
              </a:solidFill>
            </a:endParaRPr>
          </a:p>
        </p:txBody>
      </p:sp>
      <p:sp>
        <p:nvSpPr>
          <p:cNvPr id="11" name="决策 10">
            <a:extLst>
              <a:ext uri="{FF2B5EF4-FFF2-40B4-BE49-F238E27FC236}">
                <a16:creationId xmlns:a16="http://schemas.microsoft.com/office/drawing/2014/main" id="{A864AA74-ACCC-699D-6B2E-F337163D0A6C}"/>
              </a:ext>
            </a:extLst>
          </p:cNvPr>
          <p:cNvSpPr/>
          <p:nvPr/>
        </p:nvSpPr>
        <p:spPr>
          <a:xfrm>
            <a:off x="4913491" y="3926202"/>
            <a:ext cx="1404257" cy="1120941"/>
          </a:xfrm>
          <a:prstGeom prst="flowChartDecision">
            <a:avLst/>
          </a:prstGeom>
          <a:noFill/>
          <a:ln w="12700">
            <a:solidFill>
              <a:srgbClr val="84FFFF"/>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AU" altLang="zh-CN" dirty="0">
                <a:solidFill>
                  <a:srgbClr val="08E5F6"/>
                </a:solidFill>
              </a:rPr>
              <a:t>Yes</a:t>
            </a:r>
            <a:endParaRPr kumimoji="1" lang="zh-CN" altLang="en-US" dirty="0">
              <a:solidFill>
                <a:srgbClr val="08E5F6"/>
              </a:solidFill>
            </a:endParaRPr>
          </a:p>
        </p:txBody>
      </p:sp>
      <p:sp>
        <p:nvSpPr>
          <p:cNvPr id="12" name="决策 11">
            <a:extLst>
              <a:ext uri="{FF2B5EF4-FFF2-40B4-BE49-F238E27FC236}">
                <a16:creationId xmlns:a16="http://schemas.microsoft.com/office/drawing/2014/main" id="{1CF75207-935F-E685-254B-8EFDD4052FBC}"/>
              </a:ext>
            </a:extLst>
          </p:cNvPr>
          <p:cNvSpPr/>
          <p:nvPr/>
        </p:nvSpPr>
        <p:spPr>
          <a:xfrm>
            <a:off x="7722812" y="3926201"/>
            <a:ext cx="1404257" cy="1120941"/>
          </a:xfrm>
          <a:prstGeom prst="flowChartDecision">
            <a:avLst/>
          </a:prstGeom>
          <a:noFill/>
          <a:ln w="12700">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zh-CN" dirty="0">
                <a:solidFill>
                  <a:srgbClr val="08E5F6"/>
                </a:solidFill>
              </a:rPr>
              <a:t>No</a:t>
            </a:r>
            <a:endParaRPr kumimoji="1" lang="zh-CN" altLang="en-US" dirty="0">
              <a:solidFill>
                <a:srgbClr val="08E5F6"/>
              </a:solidFill>
            </a:endParaRPr>
          </a:p>
        </p:txBody>
      </p:sp>
      <p:sp>
        <p:nvSpPr>
          <p:cNvPr id="13" name="流程 12">
            <a:extLst>
              <a:ext uri="{FF2B5EF4-FFF2-40B4-BE49-F238E27FC236}">
                <a16:creationId xmlns:a16="http://schemas.microsoft.com/office/drawing/2014/main" id="{9050DC49-99FC-B6F6-4A95-2971298B47D2}"/>
              </a:ext>
            </a:extLst>
          </p:cNvPr>
          <p:cNvSpPr/>
          <p:nvPr/>
        </p:nvSpPr>
        <p:spPr>
          <a:xfrm>
            <a:off x="4302341" y="5444453"/>
            <a:ext cx="2022330" cy="776742"/>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8E5F6"/>
                </a:solidFill>
              </a:rPr>
              <a:t>Discard data</a:t>
            </a:r>
            <a:endParaRPr kumimoji="1" lang="zh-CN" altLang="en-US" dirty="0">
              <a:solidFill>
                <a:srgbClr val="08E5F6"/>
              </a:solidFill>
            </a:endParaRPr>
          </a:p>
        </p:txBody>
      </p:sp>
      <p:sp>
        <p:nvSpPr>
          <p:cNvPr id="14" name="流程 13">
            <a:extLst>
              <a:ext uri="{FF2B5EF4-FFF2-40B4-BE49-F238E27FC236}">
                <a16:creationId xmlns:a16="http://schemas.microsoft.com/office/drawing/2014/main" id="{32B02178-79E9-AD23-259A-B6BCB4594CD7}"/>
              </a:ext>
            </a:extLst>
          </p:cNvPr>
          <p:cNvSpPr/>
          <p:nvPr/>
        </p:nvSpPr>
        <p:spPr>
          <a:xfrm>
            <a:off x="7314673" y="5449928"/>
            <a:ext cx="2321325" cy="776742"/>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8E5F6"/>
                </a:solidFill>
              </a:rPr>
              <a:t>Continue routine assessment</a:t>
            </a:r>
            <a:endParaRPr kumimoji="1" lang="zh-CN" altLang="en-US" dirty="0">
              <a:solidFill>
                <a:srgbClr val="08E5F6"/>
              </a:solidFill>
            </a:endParaRPr>
          </a:p>
        </p:txBody>
      </p:sp>
      <p:grpSp>
        <p:nvGrpSpPr>
          <p:cNvPr id="17" name="组合 16">
            <a:extLst>
              <a:ext uri="{FF2B5EF4-FFF2-40B4-BE49-F238E27FC236}">
                <a16:creationId xmlns:a16="http://schemas.microsoft.com/office/drawing/2014/main" id="{B82307E7-77AB-4CE9-87BE-4C46A58B5394}"/>
              </a:ext>
            </a:extLst>
          </p:cNvPr>
          <p:cNvGrpSpPr/>
          <p:nvPr/>
        </p:nvGrpSpPr>
        <p:grpSpPr>
          <a:xfrm>
            <a:off x="342736" y="3760893"/>
            <a:ext cx="848719" cy="848720"/>
            <a:chOff x="-1093983" y="1862909"/>
            <a:chExt cx="848719" cy="848720"/>
          </a:xfrm>
        </p:grpSpPr>
        <p:grpSp>
          <p:nvGrpSpPr>
            <p:cNvPr id="19" name="组合 18">
              <a:extLst>
                <a:ext uri="{FF2B5EF4-FFF2-40B4-BE49-F238E27FC236}">
                  <a16:creationId xmlns:a16="http://schemas.microsoft.com/office/drawing/2014/main" id="{D9C06139-6DA3-4A5D-9F7B-40DE0DCF38C7}"/>
                </a:ext>
              </a:extLst>
            </p:cNvPr>
            <p:cNvGrpSpPr/>
            <p:nvPr/>
          </p:nvGrpSpPr>
          <p:grpSpPr>
            <a:xfrm>
              <a:off x="-1093983" y="1862909"/>
              <a:ext cx="848719" cy="848720"/>
              <a:chOff x="251373" y="5567702"/>
              <a:chExt cx="848719" cy="848720"/>
            </a:xfrm>
          </p:grpSpPr>
          <p:sp>
            <p:nvSpPr>
              <p:cNvPr id="21" name="MH_SubTitle_3">
                <a:extLst>
                  <a:ext uri="{FF2B5EF4-FFF2-40B4-BE49-F238E27FC236}">
                    <a16:creationId xmlns:a16="http://schemas.microsoft.com/office/drawing/2014/main" id="{725CAFAA-7E07-4355-BCEC-1E959D0596B6}"/>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22" name="椭圆 21">
                <a:extLst>
                  <a:ext uri="{FF2B5EF4-FFF2-40B4-BE49-F238E27FC236}">
                    <a16:creationId xmlns:a16="http://schemas.microsoft.com/office/drawing/2014/main" id="{16BDEB8D-D4B4-41C6-A845-B087A82602CA}"/>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0" name="图片 19">
              <a:extLst>
                <a:ext uri="{FF2B5EF4-FFF2-40B4-BE49-F238E27FC236}">
                  <a16:creationId xmlns:a16="http://schemas.microsoft.com/office/drawing/2014/main" id="{54A13C2A-E064-4440-8F0F-C51F8BE2B0B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52500" y="2055236"/>
              <a:ext cx="526190" cy="492355"/>
            </a:xfrm>
            <a:prstGeom prst="rect">
              <a:avLst/>
            </a:prstGeom>
          </p:spPr>
        </p:pic>
      </p:grpSp>
      <p:grpSp>
        <p:nvGrpSpPr>
          <p:cNvPr id="65" name="组合 64">
            <a:extLst>
              <a:ext uri="{FF2B5EF4-FFF2-40B4-BE49-F238E27FC236}">
                <a16:creationId xmlns:a16="http://schemas.microsoft.com/office/drawing/2014/main" id="{134300EC-BF68-1E21-17F2-4948D037D6C0}"/>
              </a:ext>
            </a:extLst>
          </p:cNvPr>
          <p:cNvGrpSpPr/>
          <p:nvPr/>
        </p:nvGrpSpPr>
        <p:grpSpPr>
          <a:xfrm>
            <a:off x="9336738" y="5796835"/>
            <a:ext cx="848719" cy="848720"/>
            <a:chOff x="9336738" y="5796835"/>
            <a:chExt cx="848719" cy="848720"/>
          </a:xfrm>
        </p:grpSpPr>
        <p:grpSp>
          <p:nvGrpSpPr>
            <p:cNvPr id="154" name="组合 153">
              <a:extLst>
                <a:ext uri="{FF2B5EF4-FFF2-40B4-BE49-F238E27FC236}">
                  <a16:creationId xmlns:a16="http://schemas.microsoft.com/office/drawing/2014/main" id="{77717D70-900D-45D8-91FE-CB9918AD5D54}"/>
                </a:ext>
              </a:extLst>
            </p:cNvPr>
            <p:cNvGrpSpPr/>
            <p:nvPr/>
          </p:nvGrpSpPr>
          <p:grpSpPr>
            <a:xfrm>
              <a:off x="9386924" y="5832681"/>
              <a:ext cx="756000" cy="756000"/>
              <a:chOff x="3601073" y="4272088"/>
              <a:chExt cx="756000" cy="756000"/>
            </a:xfrm>
          </p:grpSpPr>
          <p:sp>
            <p:nvSpPr>
              <p:cNvPr id="155" name="Oval 26">
                <a:extLst>
                  <a:ext uri="{FF2B5EF4-FFF2-40B4-BE49-F238E27FC236}">
                    <a16:creationId xmlns:a16="http://schemas.microsoft.com/office/drawing/2014/main" id="{D0AE728F-48D5-4843-A150-D343B4D12EC4}"/>
                  </a:ext>
                </a:extLst>
              </p:cNvPr>
              <p:cNvSpPr>
                <a:spLocks noChangeAspect="1"/>
              </p:cNvSpPr>
              <p:nvPr/>
            </p:nvSpPr>
            <p:spPr>
              <a:xfrm flipH="1">
                <a:off x="3601073" y="4272088"/>
                <a:ext cx="756000" cy="756000"/>
              </a:xfrm>
              <a:prstGeom prst="ellipse">
                <a:avLst/>
              </a:prstGeom>
              <a:gradFill>
                <a:gsLst>
                  <a:gs pos="14000">
                    <a:srgbClr val="00B0F0"/>
                  </a:gs>
                  <a:gs pos="64000">
                    <a:srgbClr val="0BB0AD"/>
                  </a:gs>
                  <a:gs pos="42000">
                    <a:srgbClr val="13FFEC"/>
                  </a:gs>
                </a:gsLst>
                <a:lin ang="5400000" scaled="0"/>
              </a:gradFill>
              <a:ln w="12700" cap="flat" cmpd="sng" algn="ctr">
                <a:noFill/>
                <a:prstDash val="solid"/>
                <a:miter lim="800000"/>
              </a:ln>
              <a:effectLst>
                <a:outerShdw blurRad="508000" dist="190500" dir="5400000" algn="tl" rotWithShape="0">
                  <a:srgbClr val="222328">
                    <a:alpha val="5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chemeClr val="bg1"/>
                  </a:solidFill>
                  <a:effectLst/>
                  <a:uLnTx/>
                  <a:uFillTx/>
                  <a:cs typeface="+mn-ea"/>
                  <a:sym typeface="+mn-lt"/>
                </a:endParaRPr>
              </a:p>
            </p:txBody>
          </p:sp>
          <p:grpSp>
            <p:nvGrpSpPr>
              <p:cNvPr id="156" name="Group 82">
                <a:extLst>
                  <a:ext uri="{FF2B5EF4-FFF2-40B4-BE49-F238E27FC236}">
                    <a16:creationId xmlns:a16="http://schemas.microsoft.com/office/drawing/2014/main" id="{BB980C9A-244B-44AC-9011-9B172394E355}"/>
                  </a:ext>
                </a:extLst>
              </p:cNvPr>
              <p:cNvGrpSpPr>
                <a:grpSpLocks noChangeAspect="1"/>
              </p:cNvGrpSpPr>
              <p:nvPr/>
            </p:nvGrpSpPr>
            <p:grpSpPr>
              <a:xfrm>
                <a:off x="3849247" y="4534602"/>
                <a:ext cx="252000" cy="252000"/>
                <a:chOff x="5319713" y="3014663"/>
                <a:chExt cx="609600" cy="609600"/>
              </a:xfrm>
              <a:solidFill>
                <a:srgbClr val="FFFFFF"/>
              </a:solidFill>
            </p:grpSpPr>
            <p:sp>
              <p:nvSpPr>
                <p:cNvPr id="157" name="Freeform 47">
                  <a:extLst>
                    <a:ext uri="{FF2B5EF4-FFF2-40B4-BE49-F238E27FC236}">
                      <a16:creationId xmlns:a16="http://schemas.microsoft.com/office/drawing/2014/main" id="{6C3045C0-723A-476E-B433-ED97A572CC8C}"/>
                    </a:ext>
                  </a:extLst>
                </p:cNvPr>
                <p:cNvSpPr>
                  <a:spLocks noEditPoints="1"/>
                </p:cNvSpPr>
                <p:nvPr/>
              </p:nvSpPr>
              <p:spPr bwMode="auto">
                <a:xfrm>
                  <a:off x="5776913" y="3238501"/>
                  <a:ext cx="101600" cy="101600"/>
                </a:xfrm>
                <a:custGeom>
                  <a:avLst/>
                  <a:gdLst>
                    <a:gd name="T0" fmla="*/ 257 w 576"/>
                    <a:gd name="T1" fmla="*/ 119 h 576"/>
                    <a:gd name="T2" fmla="*/ 201 w 576"/>
                    <a:gd name="T3" fmla="*/ 139 h 576"/>
                    <a:gd name="T4" fmla="*/ 156 w 576"/>
                    <a:gd name="T5" fmla="*/ 177 h 576"/>
                    <a:gd name="T6" fmla="*/ 126 w 576"/>
                    <a:gd name="T7" fmla="*/ 229 h 576"/>
                    <a:gd name="T8" fmla="*/ 115 w 576"/>
                    <a:gd name="T9" fmla="*/ 288 h 576"/>
                    <a:gd name="T10" fmla="*/ 126 w 576"/>
                    <a:gd name="T11" fmla="*/ 349 h 576"/>
                    <a:gd name="T12" fmla="*/ 156 w 576"/>
                    <a:gd name="T13" fmla="*/ 399 h 576"/>
                    <a:gd name="T14" fmla="*/ 201 w 576"/>
                    <a:gd name="T15" fmla="*/ 437 h 576"/>
                    <a:gd name="T16" fmla="*/ 257 w 576"/>
                    <a:gd name="T17" fmla="*/ 458 h 576"/>
                    <a:gd name="T18" fmla="*/ 319 w 576"/>
                    <a:gd name="T19" fmla="*/ 458 h 576"/>
                    <a:gd name="T20" fmla="*/ 375 w 576"/>
                    <a:gd name="T21" fmla="*/ 437 h 576"/>
                    <a:gd name="T22" fmla="*/ 420 w 576"/>
                    <a:gd name="T23" fmla="*/ 399 h 576"/>
                    <a:gd name="T24" fmla="*/ 450 w 576"/>
                    <a:gd name="T25" fmla="*/ 349 h 576"/>
                    <a:gd name="T26" fmla="*/ 461 w 576"/>
                    <a:gd name="T27" fmla="*/ 288 h 576"/>
                    <a:gd name="T28" fmla="*/ 450 w 576"/>
                    <a:gd name="T29" fmla="*/ 229 h 576"/>
                    <a:gd name="T30" fmla="*/ 420 w 576"/>
                    <a:gd name="T31" fmla="*/ 177 h 576"/>
                    <a:gd name="T32" fmla="*/ 375 w 576"/>
                    <a:gd name="T33" fmla="*/ 139 h 576"/>
                    <a:gd name="T34" fmla="*/ 319 w 576"/>
                    <a:gd name="T35" fmla="*/ 119 h 576"/>
                    <a:gd name="T36" fmla="*/ 288 w 576"/>
                    <a:gd name="T37" fmla="*/ 0 h 576"/>
                    <a:gd name="T38" fmla="*/ 371 w 576"/>
                    <a:gd name="T39" fmla="*/ 13 h 576"/>
                    <a:gd name="T40" fmla="*/ 445 w 576"/>
                    <a:gd name="T41" fmla="*/ 46 h 576"/>
                    <a:gd name="T42" fmla="*/ 505 w 576"/>
                    <a:gd name="T43" fmla="*/ 100 h 576"/>
                    <a:gd name="T44" fmla="*/ 549 w 576"/>
                    <a:gd name="T45" fmla="*/ 167 h 576"/>
                    <a:gd name="T46" fmla="*/ 573 w 576"/>
                    <a:gd name="T47" fmla="*/ 246 h 576"/>
                    <a:gd name="T48" fmla="*/ 573 w 576"/>
                    <a:gd name="T49" fmla="*/ 331 h 576"/>
                    <a:gd name="T50" fmla="*/ 549 w 576"/>
                    <a:gd name="T51" fmla="*/ 410 h 576"/>
                    <a:gd name="T52" fmla="*/ 505 w 576"/>
                    <a:gd name="T53" fmla="*/ 477 h 576"/>
                    <a:gd name="T54" fmla="*/ 445 w 576"/>
                    <a:gd name="T55" fmla="*/ 530 h 576"/>
                    <a:gd name="T56" fmla="*/ 371 w 576"/>
                    <a:gd name="T57" fmla="*/ 564 h 576"/>
                    <a:gd name="T58" fmla="*/ 288 w 576"/>
                    <a:gd name="T59" fmla="*/ 576 h 576"/>
                    <a:gd name="T60" fmla="*/ 205 w 576"/>
                    <a:gd name="T61" fmla="*/ 564 h 576"/>
                    <a:gd name="T62" fmla="*/ 131 w 576"/>
                    <a:gd name="T63" fmla="*/ 530 h 576"/>
                    <a:gd name="T64" fmla="*/ 71 w 576"/>
                    <a:gd name="T65" fmla="*/ 477 h 576"/>
                    <a:gd name="T66" fmla="*/ 27 w 576"/>
                    <a:gd name="T67" fmla="*/ 410 h 576"/>
                    <a:gd name="T68" fmla="*/ 3 w 576"/>
                    <a:gd name="T69" fmla="*/ 331 h 576"/>
                    <a:gd name="T70" fmla="*/ 3 w 576"/>
                    <a:gd name="T71" fmla="*/ 246 h 576"/>
                    <a:gd name="T72" fmla="*/ 27 w 576"/>
                    <a:gd name="T73" fmla="*/ 167 h 576"/>
                    <a:gd name="T74" fmla="*/ 71 w 576"/>
                    <a:gd name="T75" fmla="*/ 100 h 576"/>
                    <a:gd name="T76" fmla="*/ 131 w 576"/>
                    <a:gd name="T77" fmla="*/ 46 h 576"/>
                    <a:gd name="T78" fmla="*/ 205 w 576"/>
                    <a:gd name="T79" fmla="*/ 13 h 576"/>
                    <a:gd name="T80" fmla="*/ 288 w 576"/>
                    <a:gd name="T8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6" h="576">
                      <a:moveTo>
                        <a:pt x="288" y="115"/>
                      </a:moveTo>
                      <a:lnTo>
                        <a:pt x="257" y="119"/>
                      </a:lnTo>
                      <a:lnTo>
                        <a:pt x="227" y="126"/>
                      </a:lnTo>
                      <a:lnTo>
                        <a:pt x="201" y="139"/>
                      </a:lnTo>
                      <a:lnTo>
                        <a:pt x="177" y="156"/>
                      </a:lnTo>
                      <a:lnTo>
                        <a:pt x="156" y="177"/>
                      </a:lnTo>
                      <a:lnTo>
                        <a:pt x="139" y="201"/>
                      </a:lnTo>
                      <a:lnTo>
                        <a:pt x="126" y="229"/>
                      </a:lnTo>
                      <a:lnTo>
                        <a:pt x="118" y="257"/>
                      </a:lnTo>
                      <a:lnTo>
                        <a:pt x="115" y="288"/>
                      </a:lnTo>
                      <a:lnTo>
                        <a:pt x="118" y="320"/>
                      </a:lnTo>
                      <a:lnTo>
                        <a:pt x="126" y="349"/>
                      </a:lnTo>
                      <a:lnTo>
                        <a:pt x="139" y="375"/>
                      </a:lnTo>
                      <a:lnTo>
                        <a:pt x="156" y="399"/>
                      </a:lnTo>
                      <a:lnTo>
                        <a:pt x="177" y="420"/>
                      </a:lnTo>
                      <a:lnTo>
                        <a:pt x="201" y="437"/>
                      </a:lnTo>
                      <a:lnTo>
                        <a:pt x="227" y="451"/>
                      </a:lnTo>
                      <a:lnTo>
                        <a:pt x="257" y="458"/>
                      </a:lnTo>
                      <a:lnTo>
                        <a:pt x="288" y="461"/>
                      </a:lnTo>
                      <a:lnTo>
                        <a:pt x="319" y="458"/>
                      </a:lnTo>
                      <a:lnTo>
                        <a:pt x="349" y="451"/>
                      </a:lnTo>
                      <a:lnTo>
                        <a:pt x="375" y="437"/>
                      </a:lnTo>
                      <a:lnTo>
                        <a:pt x="399" y="420"/>
                      </a:lnTo>
                      <a:lnTo>
                        <a:pt x="420" y="399"/>
                      </a:lnTo>
                      <a:lnTo>
                        <a:pt x="437" y="375"/>
                      </a:lnTo>
                      <a:lnTo>
                        <a:pt x="450" y="349"/>
                      </a:lnTo>
                      <a:lnTo>
                        <a:pt x="458" y="320"/>
                      </a:lnTo>
                      <a:lnTo>
                        <a:pt x="461" y="288"/>
                      </a:lnTo>
                      <a:lnTo>
                        <a:pt x="458" y="257"/>
                      </a:lnTo>
                      <a:lnTo>
                        <a:pt x="450" y="229"/>
                      </a:lnTo>
                      <a:lnTo>
                        <a:pt x="437" y="201"/>
                      </a:lnTo>
                      <a:lnTo>
                        <a:pt x="420" y="177"/>
                      </a:lnTo>
                      <a:lnTo>
                        <a:pt x="399" y="156"/>
                      </a:lnTo>
                      <a:lnTo>
                        <a:pt x="375" y="139"/>
                      </a:lnTo>
                      <a:lnTo>
                        <a:pt x="349" y="126"/>
                      </a:lnTo>
                      <a:lnTo>
                        <a:pt x="319" y="119"/>
                      </a:lnTo>
                      <a:lnTo>
                        <a:pt x="288" y="115"/>
                      </a:lnTo>
                      <a:close/>
                      <a:moveTo>
                        <a:pt x="288" y="0"/>
                      </a:moveTo>
                      <a:lnTo>
                        <a:pt x="331" y="3"/>
                      </a:lnTo>
                      <a:lnTo>
                        <a:pt x="371" y="13"/>
                      </a:lnTo>
                      <a:lnTo>
                        <a:pt x="409" y="27"/>
                      </a:lnTo>
                      <a:lnTo>
                        <a:pt x="445" y="46"/>
                      </a:lnTo>
                      <a:lnTo>
                        <a:pt x="477" y="71"/>
                      </a:lnTo>
                      <a:lnTo>
                        <a:pt x="505" y="100"/>
                      </a:lnTo>
                      <a:lnTo>
                        <a:pt x="530" y="131"/>
                      </a:lnTo>
                      <a:lnTo>
                        <a:pt x="549" y="167"/>
                      </a:lnTo>
                      <a:lnTo>
                        <a:pt x="563" y="205"/>
                      </a:lnTo>
                      <a:lnTo>
                        <a:pt x="573" y="246"/>
                      </a:lnTo>
                      <a:lnTo>
                        <a:pt x="576" y="288"/>
                      </a:lnTo>
                      <a:lnTo>
                        <a:pt x="573" y="331"/>
                      </a:lnTo>
                      <a:lnTo>
                        <a:pt x="563" y="371"/>
                      </a:lnTo>
                      <a:lnTo>
                        <a:pt x="549" y="410"/>
                      </a:lnTo>
                      <a:lnTo>
                        <a:pt x="530" y="445"/>
                      </a:lnTo>
                      <a:lnTo>
                        <a:pt x="505" y="477"/>
                      </a:lnTo>
                      <a:lnTo>
                        <a:pt x="477" y="506"/>
                      </a:lnTo>
                      <a:lnTo>
                        <a:pt x="445" y="530"/>
                      </a:lnTo>
                      <a:lnTo>
                        <a:pt x="409" y="550"/>
                      </a:lnTo>
                      <a:lnTo>
                        <a:pt x="371" y="564"/>
                      </a:lnTo>
                      <a:lnTo>
                        <a:pt x="331" y="573"/>
                      </a:lnTo>
                      <a:lnTo>
                        <a:pt x="288" y="576"/>
                      </a:lnTo>
                      <a:lnTo>
                        <a:pt x="245" y="573"/>
                      </a:lnTo>
                      <a:lnTo>
                        <a:pt x="205" y="564"/>
                      </a:lnTo>
                      <a:lnTo>
                        <a:pt x="167" y="550"/>
                      </a:lnTo>
                      <a:lnTo>
                        <a:pt x="131" y="530"/>
                      </a:lnTo>
                      <a:lnTo>
                        <a:pt x="99" y="506"/>
                      </a:lnTo>
                      <a:lnTo>
                        <a:pt x="71" y="477"/>
                      </a:lnTo>
                      <a:lnTo>
                        <a:pt x="46" y="445"/>
                      </a:lnTo>
                      <a:lnTo>
                        <a:pt x="27" y="410"/>
                      </a:lnTo>
                      <a:lnTo>
                        <a:pt x="13" y="371"/>
                      </a:lnTo>
                      <a:lnTo>
                        <a:pt x="3" y="331"/>
                      </a:lnTo>
                      <a:lnTo>
                        <a:pt x="0" y="288"/>
                      </a:lnTo>
                      <a:lnTo>
                        <a:pt x="3" y="246"/>
                      </a:lnTo>
                      <a:lnTo>
                        <a:pt x="13" y="205"/>
                      </a:lnTo>
                      <a:lnTo>
                        <a:pt x="27" y="167"/>
                      </a:lnTo>
                      <a:lnTo>
                        <a:pt x="46" y="131"/>
                      </a:lnTo>
                      <a:lnTo>
                        <a:pt x="71" y="100"/>
                      </a:lnTo>
                      <a:lnTo>
                        <a:pt x="99" y="71"/>
                      </a:lnTo>
                      <a:lnTo>
                        <a:pt x="131" y="46"/>
                      </a:lnTo>
                      <a:lnTo>
                        <a:pt x="167" y="27"/>
                      </a:lnTo>
                      <a:lnTo>
                        <a:pt x="205" y="13"/>
                      </a:lnTo>
                      <a:lnTo>
                        <a:pt x="245" y="3"/>
                      </a:lnTo>
                      <a:lnTo>
                        <a:pt x="2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58" name="Freeform 48">
                  <a:extLst>
                    <a:ext uri="{FF2B5EF4-FFF2-40B4-BE49-F238E27FC236}">
                      <a16:creationId xmlns:a16="http://schemas.microsoft.com/office/drawing/2014/main" id="{0ACC9846-BC34-479F-94A0-97210890B026}"/>
                    </a:ext>
                  </a:extLst>
                </p:cNvPr>
                <p:cNvSpPr>
                  <a:spLocks/>
                </p:cNvSpPr>
                <p:nvPr/>
              </p:nvSpPr>
              <p:spPr bwMode="auto">
                <a:xfrm>
                  <a:off x="5492751" y="34512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59" name="Freeform 49">
                  <a:extLst>
                    <a:ext uri="{FF2B5EF4-FFF2-40B4-BE49-F238E27FC236}">
                      <a16:creationId xmlns:a16="http://schemas.microsoft.com/office/drawing/2014/main" id="{BB33ECC0-4CFA-4A29-942A-319B309D3056}"/>
                    </a:ext>
                  </a:extLst>
                </p:cNvPr>
                <p:cNvSpPr>
                  <a:spLocks/>
                </p:cNvSpPr>
                <p:nvPr/>
              </p:nvSpPr>
              <p:spPr bwMode="auto">
                <a:xfrm>
                  <a:off x="5492751" y="35020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60" name="Freeform 50">
                  <a:extLst>
                    <a:ext uri="{FF2B5EF4-FFF2-40B4-BE49-F238E27FC236}">
                      <a16:creationId xmlns:a16="http://schemas.microsoft.com/office/drawing/2014/main" id="{C9331B3E-3303-4A4D-A5A6-5A7013C18620}"/>
                    </a:ext>
                  </a:extLst>
                </p:cNvPr>
                <p:cNvSpPr>
                  <a:spLocks noEditPoints="1"/>
                </p:cNvSpPr>
                <p:nvPr/>
              </p:nvSpPr>
              <p:spPr bwMode="auto">
                <a:xfrm>
                  <a:off x="5319713" y="3014663"/>
                  <a:ext cx="609600" cy="609600"/>
                </a:xfrm>
                <a:custGeom>
                  <a:avLst/>
                  <a:gdLst>
                    <a:gd name="T0" fmla="*/ 2938 w 3456"/>
                    <a:gd name="T1" fmla="*/ 2995 h 3456"/>
                    <a:gd name="T2" fmla="*/ 2995 w 3456"/>
                    <a:gd name="T3" fmla="*/ 2592 h 3456"/>
                    <a:gd name="T4" fmla="*/ 3007 w 3456"/>
                    <a:gd name="T5" fmla="*/ 2558 h 3456"/>
                    <a:gd name="T6" fmla="*/ 3035 w 3456"/>
                    <a:gd name="T7" fmla="*/ 2538 h 3456"/>
                    <a:gd name="T8" fmla="*/ 3071 w 3456"/>
                    <a:gd name="T9" fmla="*/ 2538 h 3456"/>
                    <a:gd name="T10" fmla="*/ 3099 w 3456"/>
                    <a:gd name="T11" fmla="*/ 2558 h 3456"/>
                    <a:gd name="T12" fmla="*/ 3110 w 3456"/>
                    <a:gd name="T13" fmla="*/ 2592 h 3456"/>
                    <a:gd name="T14" fmla="*/ 3341 w 3456"/>
                    <a:gd name="T15" fmla="*/ 2822 h 3456"/>
                    <a:gd name="T16" fmla="*/ 2938 w 3456"/>
                    <a:gd name="T17" fmla="*/ 2131 h 3456"/>
                    <a:gd name="T18" fmla="*/ 634 w 3456"/>
                    <a:gd name="T19" fmla="*/ 3341 h 3456"/>
                    <a:gd name="T20" fmla="*/ 2822 w 3456"/>
                    <a:gd name="T21" fmla="*/ 2131 h 3456"/>
                    <a:gd name="T22" fmla="*/ 115 w 3456"/>
                    <a:gd name="T23" fmla="*/ 2131 h 3456"/>
                    <a:gd name="T24" fmla="*/ 346 w 3456"/>
                    <a:gd name="T25" fmla="*/ 2822 h 3456"/>
                    <a:gd name="T26" fmla="*/ 349 w 3456"/>
                    <a:gd name="T27" fmla="*/ 2574 h 3456"/>
                    <a:gd name="T28" fmla="*/ 370 w 3456"/>
                    <a:gd name="T29" fmla="*/ 2546 h 3456"/>
                    <a:gd name="T30" fmla="*/ 403 w 3456"/>
                    <a:gd name="T31" fmla="*/ 2534 h 3456"/>
                    <a:gd name="T32" fmla="*/ 437 w 3456"/>
                    <a:gd name="T33" fmla="*/ 2546 h 3456"/>
                    <a:gd name="T34" fmla="*/ 458 w 3456"/>
                    <a:gd name="T35" fmla="*/ 2574 h 3456"/>
                    <a:gd name="T36" fmla="*/ 461 w 3456"/>
                    <a:gd name="T37" fmla="*/ 2995 h 3456"/>
                    <a:gd name="T38" fmla="*/ 518 w 3456"/>
                    <a:gd name="T39" fmla="*/ 2131 h 3456"/>
                    <a:gd name="T40" fmla="*/ 115 w 3456"/>
                    <a:gd name="T41" fmla="*/ 1094 h 3456"/>
                    <a:gd name="T42" fmla="*/ 3341 w 3456"/>
                    <a:gd name="T43" fmla="*/ 2016 h 3456"/>
                    <a:gd name="T44" fmla="*/ 115 w 3456"/>
                    <a:gd name="T45" fmla="*/ 1094 h 3456"/>
                    <a:gd name="T46" fmla="*/ 634 w 3456"/>
                    <a:gd name="T47" fmla="*/ 979 h 3456"/>
                    <a:gd name="T48" fmla="*/ 2822 w 3456"/>
                    <a:gd name="T49" fmla="*/ 115 h 3456"/>
                    <a:gd name="T50" fmla="*/ 518 w 3456"/>
                    <a:gd name="T51" fmla="*/ 0 h 3456"/>
                    <a:gd name="T52" fmla="*/ 2938 w 3456"/>
                    <a:gd name="T53" fmla="*/ 979 h 3456"/>
                    <a:gd name="T54" fmla="*/ 3456 w 3456"/>
                    <a:gd name="T55" fmla="*/ 2938 h 3456"/>
                    <a:gd name="T56" fmla="*/ 3110 w 3456"/>
                    <a:gd name="T57" fmla="*/ 3110 h 3456"/>
                    <a:gd name="T58" fmla="*/ 2938 w 3456"/>
                    <a:gd name="T59" fmla="*/ 3456 h 3456"/>
                    <a:gd name="T60" fmla="*/ 518 w 3456"/>
                    <a:gd name="T61" fmla="*/ 3110 h 3456"/>
                    <a:gd name="T62" fmla="*/ 346 w 3456"/>
                    <a:gd name="T63" fmla="*/ 2938 h 3456"/>
                    <a:gd name="T64" fmla="*/ 0 w 3456"/>
                    <a:gd name="T65" fmla="*/ 979 h 3456"/>
                    <a:gd name="T66" fmla="*/ 518 w 3456"/>
                    <a:gd name="T67" fmla="*/ 0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56" h="3456">
                      <a:moveTo>
                        <a:pt x="2938" y="2131"/>
                      </a:moveTo>
                      <a:lnTo>
                        <a:pt x="2938" y="2995"/>
                      </a:lnTo>
                      <a:lnTo>
                        <a:pt x="2995" y="2995"/>
                      </a:lnTo>
                      <a:lnTo>
                        <a:pt x="2995" y="2592"/>
                      </a:lnTo>
                      <a:lnTo>
                        <a:pt x="2998" y="2574"/>
                      </a:lnTo>
                      <a:lnTo>
                        <a:pt x="3007" y="2558"/>
                      </a:lnTo>
                      <a:lnTo>
                        <a:pt x="3019" y="2546"/>
                      </a:lnTo>
                      <a:lnTo>
                        <a:pt x="3035" y="2538"/>
                      </a:lnTo>
                      <a:lnTo>
                        <a:pt x="3053" y="2534"/>
                      </a:lnTo>
                      <a:lnTo>
                        <a:pt x="3071" y="2538"/>
                      </a:lnTo>
                      <a:lnTo>
                        <a:pt x="3086" y="2546"/>
                      </a:lnTo>
                      <a:lnTo>
                        <a:pt x="3099" y="2558"/>
                      </a:lnTo>
                      <a:lnTo>
                        <a:pt x="3107" y="2574"/>
                      </a:lnTo>
                      <a:lnTo>
                        <a:pt x="3110" y="2592"/>
                      </a:lnTo>
                      <a:lnTo>
                        <a:pt x="3110" y="2822"/>
                      </a:lnTo>
                      <a:lnTo>
                        <a:pt x="3341" y="2822"/>
                      </a:lnTo>
                      <a:lnTo>
                        <a:pt x="3341" y="2131"/>
                      </a:lnTo>
                      <a:lnTo>
                        <a:pt x="2938" y="2131"/>
                      </a:lnTo>
                      <a:close/>
                      <a:moveTo>
                        <a:pt x="634" y="2131"/>
                      </a:moveTo>
                      <a:lnTo>
                        <a:pt x="634" y="3341"/>
                      </a:lnTo>
                      <a:lnTo>
                        <a:pt x="2822" y="3341"/>
                      </a:lnTo>
                      <a:lnTo>
                        <a:pt x="2822" y="2131"/>
                      </a:lnTo>
                      <a:lnTo>
                        <a:pt x="634" y="2131"/>
                      </a:lnTo>
                      <a:close/>
                      <a:moveTo>
                        <a:pt x="115" y="2131"/>
                      </a:moveTo>
                      <a:lnTo>
                        <a:pt x="115" y="2822"/>
                      </a:lnTo>
                      <a:lnTo>
                        <a:pt x="346" y="2822"/>
                      </a:lnTo>
                      <a:lnTo>
                        <a:pt x="346" y="2592"/>
                      </a:lnTo>
                      <a:lnTo>
                        <a:pt x="349" y="2574"/>
                      </a:lnTo>
                      <a:lnTo>
                        <a:pt x="357" y="2558"/>
                      </a:lnTo>
                      <a:lnTo>
                        <a:pt x="370" y="2546"/>
                      </a:lnTo>
                      <a:lnTo>
                        <a:pt x="385" y="2538"/>
                      </a:lnTo>
                      <a:lnTo>
                        <a:pt x="403" y="2534"/>
                      </a:lnTo>
                      <a:lnTo>
                        <a:pt x="421" y="2538"/>
                      </a:lnTo>
                      <a:lnTo>
                        <a:pt x="437" y="2546"/>
                      </a:lnTo>
                      <a:lnTo>
                        <a:pt x="449" y="2558"/>
                      </a:lnTo>
                      <a:lnTo>
                        <a:pt x="458" y="2574"/>
                      </a:lnTo>
                      <a:lnTo>
                        <a:pt x="461" y="2592"/>
                      </a:lnTo>
                      <a:lnTo>
                        <a:pt x="461" y="2995"/>
                      </a:lnTo>
                      <a:lnTo>
                        <a:pt x="518" y="2995"/>
                      </a:lnTo>
                      <a:lnTo>
                        <a:pt x="518" y="2131"/>
                      </a:lnTo>
                      <a:lnTo>
                        <a:pt x="115" y="2131"/>
                      </a:lnTo>
                      <a:close/>
                      <a:moveTo>
                        <a:pt x="115" y="1094"/>
                      </a:moveTo>
                      <a:lnTo>
                        <a:pt x="115" y="2016"/>
                      </a:lnTo>
                      <a:lnTo>
                        <a:pt x="3341" y="2016"/>
                      </a:lnTo>
                      <a:lnTo>
                        <a:pt x="3341" y="1094"/>
                      </a:lnTo>
                      <a:lnTo>
                        <a:pt x="115" y="1094"/>
                      </a:lnTo>
                      <a:close/>
                      <a:moveTo>
                        <a:pt x="634" y="115"/>
                      </a:moveTo>
                      <a:lnTo>
                        <a:pt x="634" y="979"/>
                      </a:lnTo>
                      <a:lnTo>
                        <a:pt x="2822" y="979"/>
                      </a:lnTo>
                      <a:lnTo>
                        <a:pt x="2822" y="115"/>
                      </a:lnTo>
                      <a:lnTo>
                        <a:pt x="634" y="115"/>
                      </a:lnTo>
                      <a:close/>
                      <a:moveTo>
                        <a:pt x="518" y="0"/>
                      </a:moveTo>
                      <a:lnTo>
                        <a:pt x="2938" y="0"/>
                      </a:lnTo>
                      <a:lnTo>
                        <a:pt x="2938" y="979"/>
                      </a:lnTo>
                      <a:lnTo>
                        <a:pt x="3456" y="979"/>
                      </a:lnTo>
                      <a:lnTo>
                        <a:pt x="3456" y="2938"/>
                      </a:lnTo>
                      <a:lnTo>
                        <a:pt x="3110" y="2938"/>
                      </a:lnTo>
                      <a:lnTo>
                        <a:pt x="3110" y="3110"/>
                      </a:lnTo>
                      <a:lnTo>
                        <a:pt x="2938" y="3110"/>
                      </a:lnTo>
                      <a:lnTo>
                        <a:pt x="2938" y="3456"/>
                      </a:lnTo>
                      <a:lnTo>
                        <a:pt x="518" y="3456"/>
                      </a:lnTo>
                      <a:lnTo>
                        <a:pt x="518" y="3110"/>
                      </a:lnTo>
                      <a:lnTo>
                        <a:pt x="346" y="3110"/>
                      </a:lnTo>
                      <a:lnTo>
                        <a:pt x="346" y="2938"/>
                      </a:lnTo>
                      <a:lnTo>
                        <a:pt x="0" y="2938"/>
                      </a:lnTo>
                      <a:lnTo>
                        <a:pt x="0" y="979"/>
                      </a:lnTo>
                      <a:lnTo>
                        <a:pt x="518" y="979"/>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grpSp>
        </p:grpSp>
        <p:sp>
          <p:nvSpPr>
            <p:cNvPr id="30" name="MH_SubTitle_3">
              <a:extLst>
                <a:ext uri="{FF2B5EF4-FFF2-40B4-BE49-F238E27FC236}">
                  <a16:creationId xmlns:a16="http://schemas.microsoft.com/office/drawing/2014/main" id="{24C8B21B-552A-739D-A07E-B5C1B7C95D56}"/>
                </a:ext>
              </a:extLst>
            </p:cNvPr>
            <p:cNvSpPr>
              <a:spLocks noChangeArrowheads="1"/>
            </p:cNvSpPr>
            <p:nvPr/>
          </p:nvSpPr>
          <p:spPr bwMode="auto">
            <a:xfrm>
              <a:off x="9336738" y="5796835"/>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grpSp>
      <p:grpSp>
        <p:nvGrpSpPr>
          <p:cNvPr id="24" name="组合 23">
            <a:extLst>
              <a:ext uri="{FF2B5EF4-FFF2-40B4-BE49-F238E27FC236}">
                <a16:creationId xmlns:a16="http://schemas.microsoft.com/office/drawing/2014/main" id="{D33A001F-B5BD-0D59-BCAA-61A4320917D5}"/>
              </a:ext>
            </a:extLst>
          </p:cNvPr>
          <p:cNvGrpSpPr/>
          <p:nvPr/>
        </p:nvGrpSpPr>
        <p:grpSpPr>
          <a:xfrm>
            <a:off x="1933560" y="1842431"/>
            <a:ext cx="848719" cy="848720"/>
            <a:chOff x="-1154744" y="703065"/>
            <a:chExt cx="848719" cy="848720"/>
          </a:xfrm>
        </p:grpSpPr>
        <p:grpSp>
          <p:nvGrpSpPr>
            <p:cNvPr id="26" name="组合 25">
              <a:extLst>
                <a:ext uri="{FF2B5EF4-FFF2-40B4-BE49-F238E27FC236}">
                  <a16:creationId xmlns:a16="http://schemas.microsoft.com/office/drawing/2014/main" id="{C76ECD3C-2437-8803-3FA3-D4C333AE3B86}"/>
                </a:ext>
              </a:extLst>
            </p:cNvPr>
            <p:cNvGrpSpPr/>
            <p:nvPr/>
          </p:nvGrpSpPr>
          <p:grpSpPr>
            <a:xfrm>
              <a:off x="-1154744" y="703065"/>
              <a:ext cx="848719" cy="848720"/>
              <a:chOff x="251373" y="5567702"/>
              <a:chExt cx="848719" cy="848720"/>
            </a:xfrm>
          </p:grpSpPr>
          <p:sp>
            <p:nvSpPr>
              <p:cNvPr id="28" name="MH_SubTitle_3">
                <a:extLst>
                  <a:ext uri="{FF2B5EF4-FFF2-40B4-BE49-F238E27FC236}">
                    <a16:creationId xmlns:a16="http://schemas.microsoft.com/office/drawing/2014/main" id="{FC1F6C8E-3F43-02D5-4B40-819131D808C5}"/>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29" name="椭圆 28">
                <a:extLst>
                  <a:ext uri="{FF2B5EF4-FFF2-40B4-BE49-F238E27FC236}">
                    <a16:creationId xmlns:a16="http://schemas.microsoft.com/office/drawing/2014/main" id="{9B026B32-6948-665E-A1AB-FF3BE2EF9EAA}"/>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7" name="图片 26">
              <a:extLst>
                <a:ext uri="{FF2B5EF4-FFF2-40B4-BE49-F238E27FC236}">
                  <a16:creationId xmlns:a16="http://schemas.microsoft.com/office/drawing/2014/main" id="{34E66982-1FE1-9C7F-3D5A-77D8D3285C4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997103" y="885491"/>
              <a:ext cx="513878" cy="497472"/>
            </a:xfrm>
            <a:prstGeom prst="rect">
              <a:avLst/>
            </a:prstGeom>
          </p:spPr>
        </p:pic>
      </p:grpSp>
      <p:grpSp>
        <p:nvGrpSpPr>
          <p:cNvPr id="32" name="组合 31">
            <a:extLst>
              <a:ext uri="{FF2B5EF4-FFF2-40B4-BE49-F238E27FC236}">
                <a16:creationId xmlns:a16="http://schemas.microsoft.com/office/drawing/2014/main" id="{C0D9117E-0DAA-2A98-BCAE-AACB18E66DDF}"/>
              </a:ext>
            </a:extLst>
          </p:cNvPr>
          <p:cNvGrpSpPr/>
          <p:nvPr/>
        </p:nvGrpSpPr>
        <p:grpSpPr>
          <a:xfrm>
            <a:off x="6874093" y="1795289"/>
            <a:ext cx="848719" cy="848720"/>
            <a:chOff x="2604" y="1061331"/>
            <a:chExt cx="848719" cy="848720"/>
          </a:xfrm>
        </p:grpSpPr>
        <p:grpSp>
          <p:nvGrpSpPr>
            <p:cNvPr id="34" name="组合 33">
              <a:extLst>
                <a:ext uri="{FF2B5EF4-FFF2-40B4-BE49-F238E27FC236}">
                  <a16:creationId xmlns:a16="http://schemas.microsoft.com/office/drawing/2014/main" id="{A02229AC-B63F-F451-8C96-A6DDCDF016FC}"/>
                </a:ext>
              </a:extLst>
            </p:cNvPr>
            <p:cNvGrpSpPr/>
            <p:nvPr/>
          </p:nvGrpSpPr>
          <p:grpSpPr>
            <a:xfrm>
              <a:off x="2604" y="1061331"/>
              <a:ext cx="848719" cy="848720"/>
              <a:chOff x="251373" y="5567702"/>
              <a:chExt cx="848719" cy="848720"/>
            </a:xfrm>
          </p:grpSpPr>
          <p:sp>
            <p:nvSpPr>
              <p:cNvPr id="36" name="MH_SubTitle_3">
                <a:extLst>
                  <a:ext uri="{FF2B5EF4-FFF2-40B4-BE49-F238E27FC236}">
                    <a16:creationId xmlns:a16="http://schemas.microsoft.com/office/drawing/2014/main" id="{4238959F-7CD8-A350-F63F-B9BE0C6C5AA3}"/>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37" name="椭圆 36">
                <a:extLst>
                  <a:ext uri="{FF2B5EF4-FFF2-40B4-BE49-F238E27FC236}">
                    <a16:creationId xmlns:a16="http://schemas.microsoft.com/office/drawing/2014/main" id="{A2324395-1984-FA2B-643E-2A4A4B1084FC}"/>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35" name="图片 34">
              <a:extLst>
                <a:ext uri="{FF2B5EF4-FFF2-40B4-BE49-F238E27FC236}">
                  <a16:creationId xmlns:a16="http://schemas.microsoft.com/office/drawing/2014/main" id="{E7CD1490-220F-2C5C-4E88-D64BF6178DB5}"/>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58750" y="1252766"/>
              <a:ext cx="521506" cy="500378"/>
            </a:xfrm>
            <a:prstGeom prst="rect">
              <a:avLst/>
            </a:prstGeom>
          </p:spPr>
        </p:pic>
      </p:grpSp>
      <p:grpSp>
        <p:nvGrpSpPr>
          <p:cNvPr id="66" name="组合 65">
            <a:extLst>
              <a:ext uri="{FF2B5EF4-FFF2-40B4-BE49-F238E27FC236}">
                <a16:creationId xmlns:a16="http://schemas.microsoft.com/office/drawing/2014/main" id="{EF98104C-7275-723A-DAE5-FD0AF15A0B45}"/>
              </a:ext>
            </a:extLst>
          </p:cNvPr>
          <p:cNvGrpSpPr/>
          <p:nvPr/>
        </p:nvGrpSpPr>
        <p:grpSpPr>
          <a:xfrm>
            <a:off x="3689881" y="5805366"/>
            <a:ext cx="848719" cy="848720"/>
            <a:chOff x="3689881" y="5805366"/>
            <a:chExt cx="848719" cy="848720"/>
          </a:xfrm>
        </p:grpSpPr>
        <p:grpSp>
          <p:nvGrpSpPr>
            <p:cNvPr id="117" name="组合 116">
              <a:extLst>
                <a:ext uri="{FF2B5EF4-FFF2-40B4-BE49-F238E27FC236}">
                  <a16:creationId xmlns:a16="http://schemas.microsoft.com/office/drawing/2014/main" id="{7D4DFFCC-48B6-4711-8ADA-A3AB61E28C9B}"/>
                </a:ext>
              </a:extLst>
            </p:cNvPr>
            <p:cNvGrpSpPr/>
            <p:nvPr/>
          </p:nvGrpSpPr>
          <p:grpSpPr>
            <a:xfrm>
              <a:off x="3736241" y="5851726"/>
              <a:ext cx="756000" cy="756000"/>
              <a:chOff x="4728966" y="4272088"/>
              <a:chExt cx="756000" cy="756000"/>
            </a:xfrm>
          </p:grpSpPr>
          <p:sp>
            <p:nvSpPr>
              <p:cNvPr id="118" name="Oval 25">
                <a:extLst>
                  <a:ext uri="{FF2B5EF4-FFF2-40B4-BE49-F238E27FC236}">
                    <a16:creationId xmlns:a16="http://schemas.microsoft.com/office/drawing/2014/main" id="{FE0BB215-4116-4621-864A-619DA279EE79}"/>
                  </a:ext>
                </a:extLst>
              </p:cNvPr>
              <p:cNvSpPr>
                <a:spLocks noChangeAspect="1"/>
              </p:cNvSpPr>
              <p:nvPr/>
            </p:nvSpPr>
            <p:spPr>
              <a:xfrm flipH="1">
                <a:off x="4728966" y="4272088"/>
                <a:ext cx="756000" cy="756000"/>
              </a:xfrm>
              <a:prstGeom prst="ellipse">
                <a:avLst/>
              </a:prstGeom>
              <a:noFill/>
              <a:ln w="12700" cap="flat" cmpd="sng" algn="ctr">
                <a:solidFill>
                  <a:srgbClr val="84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grpSp>
            <p:nvGrpSpPr>
              <p:cNvPr id="119" name="Group 37">
                <a:extLst>
                  <a:ext uri="{FF2B5EF4-FFF2-40B4-BE49-F238E27FC236}">
                    <a16:creationId xmlns:a16="http://schemas.microsoft.com/office/drawing/2014/main" id="{EF43B31D-EAF3-4DA6-9C6B-D4E62F7DAF76}"/>
                  </a:ext>
                </a:extLst>
              </p:cNvPr>
              <p:cNvGrpSpPr>
                <a:grpSpLocks noChangeAspect="1"/>
              </p:cNvGrpSpPr>
              <p:nvPr/>
            </p:nvGrpSpPr>
            <p:grpSpPr>
              <a:xfrm>
                <a:off x="4985400" y="4534602"/>
                <a:ext cx="252114" cy="252000"/>
                <a:chOff x="4949888" y="2073218"/>
                <a:chExt cx="3471863" cy="3470275"/>
              </a:xfrm>
              <a:solidFill>
                <a:srgbClr val="595F6F"/>
              </a:solidFill>
            </p:grpSpPr>
            <p:sp>
              <p:nvSpPr>
                <p:cNvPr id="120" name="Freeform 6">
                  <a:extLst>
                    <a:ext uri="{FF2B5EF4-FFF2-40B4-BE49-F238E27FC236}">
                      <a16:creationId xmlns:a16="http://schemas.microsoft.com/office/drawing/2014/main" id="{0EC53A23-A0E6-408A-9953-576A63A1BAEA}"/>
                    </a:ext>
                  </a:extLst>
                </p:cNvPr>
                <p:cNvSpPr>
                  <a:spLocks noEditPoints="1"/>
                </p:cNvSpPr>
                <p:nvPr/>
              </p:nvSpPr>
              <p:spPr bwMode="auto">
                <a:xfrm>
                  <a:off x="4949888" y="2073218"/>
                  <a:ext cx="3471863" cy="3470275"/>
                </a:xfrm>
                <a:custGeom>
                  <a:avLst/>
                  <a:gdLst>
                    <a:gd name="T0" fmla="*/ 991 w 4374"/>
                    <a:gd name="T1" fmla="*/ 393 h 4372"/>
                    <a:gd name="T2" fmla="*/ 912 w 4374"/>
                    <a:gd name="T3" fmla="*/ 1198 h 4372"/>
                    <a:gd name="T4" fmla="*/ 315 w 4374"/>
                    <a:gd name="T5" fmla="*/ 1286 h 4372"/>
                    <a:gd name="T6" fmla="*/ 285 w 4374"/>
                    <a:gd name="T7" fmla="*/ 1593 h 4372"/>
                    <a:gd name="T8" fmla="*/ 884 w 4374"/>
                    <a:gd name="T9" fmla="*/ 1705 h 4372"/>
                    <a:gd name="T10" fmla="*/ 967 w 4374"/>
                    <a:gd name="T11" fmla="*/ 2582 h 4372"/>
                    <a:gd name="T12" fmla="*/ 437 w 4374"/>
                    <a:gd name="T13" fmla="*/ 2677 h 4372"/>
                    <a:gd name="T14" fmla="*/ 243 w 4374"/>
                    <a:gd name="T15" fmla="*/ 2915 h 4372"/>
                    <a:gd name="T16" fmla="*/ 437 w 4374"/>
                    <a:gd name="T17" fmla="*/ 3152 h 4372"/>
                    <a:gd name="T18" fmla="*/ 967 w 4374"/>
                    <a:gd name="T19" fmla="*/ 3247 h 4372"/>
                    <a:gd name="T20" fmla="*/ 1079 w 4374"/>
                    <a:gd name="T21" fmla="*/ 4087 h 4372"/>
                    <a:gd name="T22" fmla="*/ 1386 w 4374"/>
                    <a:gd name="T23" fmla="*/ 4057 h 4372"/>
                    <a:gd name="T24" fmla="*/ 1474 w 4374"/>
                    <a:gd name="T25" fmla="*/ 3218 h 4372"/>
                    <a:gd name="T26" fmla="*/ 2856 w 4374"/>
                    <a:gd name="T27" fmla="*/ 3174 h 4372"/>
                    <a:gd name="T28" fmla="*/ 2934 w 4374"/>
                    <a:gd name="T29" fmla="*/ 3981 h 4372"/>
                    <a:gd name="T30" fmla="*/ 3207 w 4374"/>
                    <a:gd name="T31" fmla="*/ 4125 h 4372"/>
                    <a:gd name="T32" fmla="*/ 3401 w 4374"/>
                    <a:gd name="T33" fmla="*/ 3885 h 4372"/>
                    <a:gd name="T34" fmla="*/ 3522 w 4374"/>
                    <a:gd name="T35" fmla="*/ 3158 h 4372"/>
                    <a:gd name="T36" fmla="*/ 4111 w 4374"/>
                    <a:gd name="T37" fmla="*/ 3008 h 4372"/>
                    <a:gd name="T38" fmla="*/ 4023 w 4374"/>
                    <a:gd name="T39" fmla="*/ 2713 h 4372"/>
                    <a:gd name="T40" fmla="*/ 3437 w 4374"/>
                    <a:gd name="T41" fmla="*/ 2636 h 4372"/>
                    <a:gd name="T42" fmla="*/ 3437 w 4374"/>
                    <a:gd name="T43" fmla="*/ 1737 h 4372"/>
                    <a:gd name="T44" fmla="*/ 4023 w 4374"/>
                    <a:gd name="T45" fmla="*/ 1659 h 4372"/>
                    <a:gd name="T46" fmla="*/ 4111 w 4374"/>
                    <a:gd name="T47" fmla="*/ 1364 h 4372"/>
                    <a:gd name="T48" fmla="*/ 3522 w 4374"/>
                    <a:gd name="T49" fmla="*/ 1214 h 4372"/>
                    <a:gd name="T50" fmla="*/ 3401 w 4374"/>
                    <a:gd name="T51" fmla="*/ 487 h 4372"/>
                    <a:gd name="T52" fmla="*/ 3207 w 4374"/>
                    <a:gd name="T53" fmla="*/ 249 h 4372"/>
                    <a:gd name="T54" fmla="*/ 2934 w 4374"/>
                    <a:gd name="T55" fmla="*/ 393 h 4372"/>
                    <a:gd name="T56" fmla="*/ 2856 w 4374"/>
                    <a:gd name="T57" fmla="*/ 1198 h 4372"/>
                    <a:gd name="T58" fmla="*/ 1474 w 4374"/>
                    <a:gd name="T59" fmla="*/ 1154 h 4372"/>
                    <a:gd name="T60" fmla="*/ 1386 w 4374"/>
                    <a:gd name="T61" fmla="*/ 315 h 4372"/>
                    <a:gd name="T62" fmla="*/ 1354 w 4374"/>
                    <a:gd name="T63" fmla="*/ 22 h 4372"/>
                    <a:gd name="T64" fmla="*/ 1679 w 4374"/>
                    <a:gd name="T65" fmla="*/ 347 h 4372"/>
                    <a:gd name="T66" fmla="*/ 2693 w 4374"/>
                    <a:gd name="T67" fmla="*/ 347 h 4372"/>
                    <a:gd name="T68" fmla="*/ 3018 w 4374"/>
                    <a:gd name="T69" fmla="*/ 22 h 4372"/>
                    <a:gd name="T70" fmla="*/ 3476 w 4374"/>
                    <a:gd name="T71" fmla="*/ 120 h 4372"/>
                    <a:gd name="T72" fmla="*/ 3644 w 4374"/>
                    <a:gd name="T73" fmla="*/ 973 h 4372"/>
                    <a:gd name="T74" fmla="*/ 4254 w 4374"/>
                    <a:gd name="T75" fmla="*/ 1139 h 4372"/>
                    <a:gd name="T76" fmla="*/ 4352 w 4374"/>
                    <a:gd name="T77" fmla="*/ 1597 h 4372"/>
                    <a:gd name="T78" fmla="*/ 4027 w 4374"/>
                    <a:gd name="T79" fmla="*/ 1922 h 4372"/>
                    <a:gd name="T80" fmla="*/ 4027 w 4374"/>
                    <a:gd name="T81" fmla="*/ 2450 h 4372"/>
                    <a:gd name="T82" fmla="*/ 4352 w 4374"/>
                    <a:gd name="T83" fmla="*/ 2775 h 4372"/>
                    <a:gd name="T84" fmla="*/ 4254 w 4374"/>
                    <a:gd name="T85" fmla="*/ 3234 h 4372"/>
                    <a:gd name="T86" fmla="*/ 3644 w 4374"/>
                    <a:gd name="T87" fmla="*/ 3401 h 4372"/>
                    <a:gd name="T88" fmla="*/ 3476 w 4374"/>
                    <a:gd name="T89" fmla="*/ 4252 h 4372"/>
                    <a:gd name="T90" fmla="*/ 3018 w 4374"/>
                    <a:gd name="T91" fmla="*/ 4350 h 4372"/>
                    <a:gd name="T92" fmla="*/ 2693 w 4374"/>
                    <a:gd name="T93" fmla="*/ 4025 h 4372"/>
                    <a:gd name="T94" fmla="*/ 1679 w 4374"/>
                    <a:gd name="T95" fmla="*/ 4025 h 4372"/>
                    <a:gd name="T96" fmla="*/ 1354 w 4374"/>
                    <a:gd name="T97" fmla="*/ 4350 h 4372"/>
                    <a:gd name="T98" fmla="*/ 896 w 4374"/>
                    <a:gd name="T99" fmla="*/ 4252 h 4372"/>
                    <a:gd name="T100" fmla="*/ 730 w 4374"/>
                    <a:gd name="T101" fmla="*/ 3401 h 4372"/>
                    <a:gd name="T102" fmla="*/ 120 w 4374"/>
                    <a:gd name="T103" fmla="*/ 3234 h 4372"/>
                    <a:gd name="T104" fmla="*/ 20 w 4374"/>
                    <a:gd name="T105" fmla="*/ 2775 h 4372"/>
                    <a:gd name="T106" fmla="*/ 347 w 4374"/>
                    <a:gd name="T107" fmla="*/ 2450 h 4372"/>
                    <a:gd name="T108" fmla="*/ 347 w 4374"/>
                    <a:gd name="T109" fmla="*/ 1922 h 4372"/>
                    <a:gd name="T110" fmla="*/ 20 w 4374"/>
                    <a:gd name="T111" fmla="*/ 1597 h 4372"/>
                    <a:gd name="T112" fmla="*/ 120 w 4374"/>
                    <a:gd name="T113" fmla="*/ 1139 h 4372"/>
                    <a:gd name="T114" fmla="*/ 730 w 4374"/>
                    <a:gd name="T115" fmla="*/ 973 h 4372"/>
                    <a:gd name="T116" fmla="*/ 896 w 4374"/>
                    <a:gd name="T117" fmla="*/ 120 h 4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74" h="4372">
                      <a:moveTo>
                        <a:pt x="1215" y="244"/>
                      </a:moveTo>
                      <a:lnTo>
                        <a:pt x="1167" y="249"/>
                      </a:lnTo>
                      <a:lnTo>
                        <a:pt x="1121" y="263"/>
                      </a:lnTo>
                      <a:lnTo>
                        <a:pt x="1079" y="285"/>
                      </a:lnTo>
                      <a:lnTo>
                        <a:pt x="1043" y="315"/>
                      </a:lnTo>
                      <a:lnTo>
                        <a:pt x="1013" y="351"/>
                      </a:lnTo>
                      <a:lnTo>
                        <a:pt x="991" y="393"/>
                      </a:lnTo>
                      <a:lnTo>
                        <a:pt x="977" y="439"/>
                      </a:lnTo>
                      <a:lnTo>
                        <a:pt x="971" y="487"/>
                      </a:lnTo>
                      <a:lnTo>
                        <a:pt x="971" y="1093"/>
                      </a:lnTo>
                      <a:lnTo>
                        <a:pt x="967" y="1127"/>
                      </a:lnTo>
                      <a:lnTo>
                        <a:pt x="955" y="1154"/>
                      </a:lnTo>
                      <a:lnTo>
                        <a:pt x="937" y="1180"/>
                      </a:lnTo>
                      <a:lnTo>
                        <a:pt x="912" y="1198"/>
                      </a:lnTo>
                      <a:lnTo>
                        <a:pt x="884" y="1210"/>
                      </a:lnTo>
                      <a:lnTo>
                        <a:pt x="850" y="1214"/>
                      </a:lnTo>
                      <a:lnTo>
                        <a:pt x="487" y="1214"/>
                      </a:lnTo>
                      <a:lnTo>
                        <a:pt x="437" y="1220"/>
                      </a:lnTo>
                      <a:lnTo>
                        <a:pt x="391" y="1234"/>
                      </a:lnTo>
                      <a:lnTo>
                        <a:pt x="351" y="1256"/>
                      </a:lnTo>
                      <a:lnTo>
                        <a:pt x="315" y="1286"/>
                      </a:lnTo>
                      <a:lnTo>
                        <a:pt x="285" y="1322"/>
                      </a:lnTo>
                      <a:lnTo>
                        <a:pt x="263" y="1364"/>
                      </a:lnTo>
                      <a:lnTo>
                        <a:pt x="247" y="1410"/>
                      </a:lnTo>
                      <a:lnTo>
                        <a:pt x="243" y="1457"/>
                      </a:lnTo>
                      <a:lnTo>
                        <a:pt x="247" y="1507"/>
                      </a:lnTo>
                      <a:lnTo>
                        <a:pt x="263" y="1553"/>
                      </a:lnTo>
                      <a:lnTo>
                        <a:pt x="285" y="1593"/>
                      </a:lnTo>
                      <a:lnTo>
                        <a:pt x="315" y="1629"/>
                      </a:lnTo>
                      <a:lnTo>
                        <a:pt x="351" y="1659"/>
                      </a:lnTo>
                      <a:lnTo>
                        <a:pt x="391" y="1681"/>
                      </a:lnTo>
                      <a:lnTo>
                        <a:pt x="437" y="1697"/>
                      </a:lnTo>
                      <a:lnTo>
                        <a:pt x="487" y="1701"/>
                      </a:lnTo>
                      <a:lnTo>
                        <a:pt x="850" y="1701"/>
                      </a:lnTo>
                      <a:lnTo>
                        <a:pt x="884" y="1705"/>
                      </a:lnTo>
                      <a:lnTo>
                        <a:pt x="912" y="1717"/>
                      </a:lnTo>
                      <a:lnTo>
                        <a:pt x="937" y="1737"/>
                      </a:lnTo>
                      <a:lnTo>
                        <a:pt x="955" y="1760"/>
                      </a:lnTo>
                      <a:lnTo>
                        <a:pt x="967" y="1790"/>
                      </a:lnTo>
                      <a:lnTo>
                        <a:pt x="971" y="1822"/>
                      </a:lnTo>
                      <a:lnTo>
                        <a:pt x="971" y="2550"/>
                      </a:lnTo>
                      <a:lnTo>
                        <a:pt x="967" y="2582"/>
                      </a:lnTo>
                      <a:lnTo>
                        <a:pt x="955" y="2612"/>
                      </a:lnTo>
                      <a:lnTo>
                        <a:pt x="937" y="2636"/>
                      </a:lnTo>
                      <a:lnTo>
                        <a:pt x="912" y="2655"/>
                      </a:lnTo>
                      <a:lnTo>
                        <a:pt x="884" y="2667"/>
                      </a:lnTo>
                      <a:lnTo>
                        <a:pt x="850" y="2671"/>
                      </a:lnTo>
                      <a:lnTo>
                        <a:pt x="487" y="2671"/>
                      </a:lnTo>
                      <a:lnTo>
                        <a:pt x="437" y="2677"/>
                      </a:lnTo>
                      <a:lnTo>
                        <a:pt x="391" y="2691"/>
                      </a:lnTo>
                      <a:lnTo>
                        <a:pt x="351" y="2713"/>
                      </a:lnTo>
                      <a:lnTo>
                        <a:pt x="315" y="2743"/>
                      </a:lnTo>
                      <a:lnTo>
                        <a:pt x="285" y="2779"/>
                      </a:lnTo>
                      <a:lnTo>
                        <a:pt x="263" y="2821"/>
                      </a:lnTo>
                      <a:lnTo>
                        <a:pt x="247" y="2867"/>
                      </a:lnTo>
                      <a:lnTo>
                        <a:pt x="243" y="2915"/>
                      </a:lnTo>
                      <a:lnTo>
                        <a:pt x="247" y="2964"/>
                      </a:lnTo>
                      <a:lnTo>
                        <a:pt x="263" y="3008"/>
                      </a:lnTo>
                      <a:lnTo>
                        <a:pt x="285" y="3050"/>
                      </a:lnTo>
                      <a:lnTo>
                        <a:pt x="315" y="3086"/>
                      </a:lnTo>
                      <a:lnTo>
                        <a:pt x="351" y="3116"/>
                      </a:lnTo>
                      <a:lnTo>
                        <a:pt x="391" y="3138"/>
                      </a:lnTo>
                      <a:lnTo>
                        <a:pt x="437" y="3152"/>
                      </a:lnTo>
                      <a:lnTo>
                        <a:pt x="487" y="3158"/>
                      </a:lnTo>
                      <a:lnTo>
                        <a:pt x="850" y="3158"/>
                      </a:lnTo>
                      <a:lnTo>
                        <a:pt x="884" y="3162"/>
                      </a:lnTo>
                      <a:lnTo>
                        <a:pt x="912" y="3174"/>
                      </a:lnTo>
                      <a:lnTo>
                        <a:pt x="937" y="3194"/>
                      </a:lnTo>
                      <a:lnTo>
                        <a:pt x="955" y="3218"/>
                      </a:lnTo>
                      <a:lnTo>
                        <a:pt x="967" y="3247"/>
                      </a:lnTo>
                      <a:lnTo>
                        <a:pt x="971" y="3279"/>
                      </a:lnTo>
                      <a:lnTo>
                        <a:pt x="971" y="3885"/>
                      </a:lnTo>
                      <a:lnTo>
                        <a:pt x="977" y="3935"/>
                      </a:lnTo>
                      <a:lnTo>
                        <a:pt x="991" y="3981"/>
                      </a:lnTo>
                      <a:lnTo>
                        <a:pt x="1013" y="4021"/>
                      </a:lnTo>
                      <a:lnTo>
                        <a:pt x="1043" y="4057"/>
                      </a:lnTo>
                      <a:lnTo>
                        <a:pt x="1079" y="4087"/>
                      </a:lnTo>
                      <a:lnTo>
                        <a:pt x="1121" y="4109"/>
                      </a:lnTo>
                      <a:lnTo>
                        <a:pt x="1167" y="4125"/>
                      </a:lnTo>
                      <a:lnTo>
                        <a:pt x="1215" y="4129"/>
                      </a:lnTo>
                      <a:lnTo>
                        <a:pt x="1265" y="4125"/>
                      </a:lnTo>
                      <a:lnTo>
                        <a:pt x="1310" y="4109"/>
                      </a:lnTo>
                      <a:lnTo>
                        <a:pt x="1350" y="4087"/>
                      </a:lnTo>
                      <a:lnTo>
                        <a:pt x="1386" y="4057"/>
                      </a:lnTo>
                      <a:lnTo>
                        <a:pt x="1416" y="4021"/>
                      </a:lnTo>
                      <a:lnTo>
                        <a:pt x="1438" y="3981"/>
                      </a:lnTo>
                      <a:lnTo>
                        <a:pt x="1452" y="3935"/>
                      </a:lnTo>
                      <a:lnTo>
                        <a:pt x="1458" y="3885"/>
                      </a:lnTo>
                      <a:lnTo>
                        <a:pt x="1458" y="3279"/>
                      </a:lnTo>
                      <a:lnTo>
                        <a:pt x="1462" y="3247"/>
                      </a:lnTo>
                      <a:lnTo>
                        <a:pt x="1474" y="3218"/>
                      </a:lnTo>
                      <a:lnTo>
                        <a:pt x="1494" y="3194"/>
                      </a:lnTo>
                      <a:lnTo>
                        <a:pt x="1518" y="3174"/>
                      </a:lnTo>
                      <a:lnTo>
                        <a:pt x="1548" y="3162"/>
                      </a:lnTo>
                      <a:lnTo>
                        <a:pt x="1580" y="3158"/>
                      </a:lnTo>
                      <a:lnTo>
                        <a:pt x="2794" y="3158"/>
                      </a:lnTo>
                      <a:lnTo>
                        <a:pt x="2826" y="3162"/>
                      </a:lnTo>
                      <a:lnTo>
                        <a:pt x="2856" y="3174"/>
                      </a:lnTo>
                      <a:lnTo>
                        <a:pt x="2880" y="3194"/>
                      </a:lnTo>
                      <a:lnTo>
                        <a:pt x="2898" y="3218"/>
                      </a:lnTo>
                      <a:lnTo>
                        <a:pt x="2912" y="3247"/>
                      </a:lnTo>
                      <a:lnTo>
                        <a:pt x="2916" y="3279"/>
                      </a:lnTo>
                      <a:lnTo>
                        <a:pt x="2916" y="3885"/>
                      </a:lnTo>
                      <a:lnTo>
                        <a:pt x="2920" y="3935"/>
                      </a:lnTo>
                      <a:lnTo>
                        <a:pt x="2934" y="3981"/>
                      </a:lnTo>
                      <a:lnTo>
                        <a:pt x="2958" y="4021"/>
                      </a:lnTo>
                      <a:lnTo>
                        <a:pt x="2988" y="4057"/>
                      </a:lnTo>
                      <a:lnTo>
                        <a:pt x="3024" y="4087"/>
                      </a:lnTo>
                      <a:lnTo>
                        <a:pt x="3064" y="4109"/>
                      </a:lnTo>
                      <a:lnTo>
                        <a:pt x="3109" y="4125"/>
                      </a:lnTo>
                      <a:lnTo>
                        <a:pt x="3159" y="4129"/>
                      </a:lnTo>
                      <a:lnTo>
                        <a:pt x="3207" y="4125"/>
                      </a:lnTo>
                      <a:lnTo>
                        <a:pt x="3253" y="4109"/>
                      </a:lnTo>
                      <a:lnTo>
                        <a:pt x="3295" y="4087"/>
                      </a:lnTo>
                      <a:lnTo>
                        <a:pt x="3331" y="4057"/>
                      </a:lnTo>
                      <a:lnTo>
                        <a:pt x="3361" y="4021"/>
                      </a:lnTo>
                      <a:lnTo>
                        <a:pt x="3383" y="3981"/>
                      </a:lnTo>
                      <a:lnTo>
                        <a:pt x="3397" y="3935"/>
                      </a:lnTo>
                      <a:lnTo>
                        <a:pt x="3401" y="3885"/>
                      </a:lnTo>
                      <a:lnTo>
                        <a:pt x="3401" y="3279"/>
                      </a:lnTo>
                      <a:lnTo>
                        <a:pt x="3407" y="3247"/>
                      </a:lnTo>
                      <a:lnTo>
                        <a:pt x="3419" y="3218"/>
                      </a:lnTo>
                      <a:lnTo>
                        <a:pt x="3437" y="3194"/>
                      </a:lnTo>
                      <a:lnTo>
                        <a:pt x="3463" y="3174"/>
                      </a:lnTo>
                      <a:lnTo>
                        <a:pt x="3490" y="3162"/>
                      </a:lnTo>
                      <a:lnTo>
                        <a:pt x="3522" y="3158"/>
                      </a:lnTo>
                      <a:lnTo>
                        <a:pt x="3887" y="3158"/>
                      </a:lnTo>
                      <a:lnTo>
                        <a:pt x="3935" y="3152"/>
                      </a:lnTo>
                      <a:lnTo>
                        <a:pt x="3981" y="3138"/>
                      </a:lnTo>
                      <a:lnTo>
                        <a:pt x="4023" y="3116"/>
                      </a:lnTo>
                      <a:lnTo>
                        <a:pt x="4059" y="3086"/>
                      </a:lnTo>
                      <a:lnTo>
                        <a:pt x="4089" y="3050"/>
                      </a:lnTo>
                      <a:lnTo>
                        <a:pt x="4111" y="3008"/>
                      </a:lnTo>
                      <a:lnTo>
                        <a:pt x="4125" y="2964"/>
                      </a:lnTo>
                      <a:lnTo>
                        <a:pt x="4131" y="2915"/>
                      </a:lnTo>
                      <a:lnTo>
                        <a:pt x="4125" y="2867"/>
                      </a:lnTo>
                      <a:lnTo>
                        <a:pt x="4111" y="2821"/>
                      </a:lnTo>
                      <a:lnTo>
                        <a:pt x="4089" y="2779"/>
                      </a:lnTo>
                      <a:lnTo>
                        <a:pt x="4059" y="2743"/>
                      </a:lnTo>
                      <a:lnTo>
                        <a:pt x="4023" y="2713"/>
                      </a:lnTo>
                      <a:lnTo>
                        <a:pt x="3981" y="2691"/>
                      </a:lnTo>
                      <a:lnTo>
                        <a:pt x="3935" y="2677"/>
                      </a:lnTo>
                      <a:lnTo>
                        <a:pt x="3887" y="2671"/>
                      </a:lnTo>
                      <a:lnTo>
                        <a:pt x="3522" y="2671"/>
                      </a:lnTo>
                      <a:lnTo>
                        <a:pt x="3490" y="2667"/>
                      </a:lnTo>
                      <a:lnTo>
                        <a:pt x="3463" y="2655"/>
                      </a:lnTo>
                      <a:lnTo>
                        <a:pt x="3437" y="2636"/>
                      </a:lnTo>
                      <a:lnTo>
                        <a:pt x="3419" y="2612"/>
                      </a:lnTo>
                      <a:lnTo>
                        <a:pt x="3407" y="2584"/>
                      </a:lnTo>
                      <a:lnTo>
                        <a:pt x="3401" y="2550"/>
                      </a:lnTo>
                      <a:lnTo>
                        <a:pt x="3401" y="1822"/>
                      </a:lnTo>
                      <a:lnTo>
                        <a:pt x="3407" y="1790"/>
                      </a:lnTo>
                      <a:lnTo>
                        <a:pt x="3419" y="1760"/>
                      </a:lnTo>
                      <a:lnTo>
                        <a:pt x="3437" y="1737"/>
                      </a:lnTo>
                      <a:lnTo>
                        <a:pt x="3463" y="1717"/>
                      </a:lnTo>
                      <a:lnTo>
                        <a:pt x="3490" y="1705"/>
                      </a:lnTo>
                      <a:lnTo>
                        <a:pt x="3522" y="1701"/>
                      </a:lnTo>
                      <a:lnTo>
                        <a:pt x="3887" y="1701"/>
                      </a:lnTo>
                      <a:lnTo>
                        <a:pt x="3935" y="1697"/>
                      </a:lnTo>
                      <a:lnTo>
                        <a:pt x="3981" y="1681"/>
                      </a:lnTo>
                      <a:lnTo>
                        <a:pt x="4023" y="1659"/>
                      </a:lnTo>
                      <a:lnTo>
                        <a:pt x="4059" y="1629"/>
                      </a:lnTo>
                      <a:lnTo>
                        <a:pt x="4089" y="1593"/>
                      </a:lnTo>
                      <a:lnTo>
                        <a:pt x="4111" y="1553"/>
                      </a:lnTo>
                      <a:lnTo>
                        <a:pt x="4125" y="1507"/>
                      </a:lnTo>
                      <a:lnTo>
                        <a:pt x="4131" y="1457"/>
                      </a:lnTo>
                      <a:lnTo>
                        <a:pt x="4125" y="1410"/>
                      </a:lnTo>
                      <a:lnTo>
                        <a:pt x="4111" y="1364"/>
                      </a:lnTo>
                      <a:lnTo>
                        <a:pt x="4089" y="1322"/>
                      </a:lnTo>
                      <a:lnTo>
                        <a:pt x="4059" y="1286"/>
                      </a:lnTo>
                      <a:lnTo>
                        <a:pt x="4023" y="1256"/>
                      </a:lnTo>
                      <a:lnTo>
                        <a:pt x="3981" y="1234"/>
                      </a:lnTo>
                      <a:lnTo>
                        <a:pt x="3935" y="1220"/>
                      </a:lnTo>
                      <a:lnTo>
                        <a:pt x="3887" y="1214"/>
                      </a:lnTo>
                      <a:lnTo>
                        <a:pt x="3522" y="1214"/>
                      </a:lnTo>
                      <a:lnTo>
                        <a:pt x="3490" y="1210"/>
                      </a:lnTo>
                      <a:lnTo>
                        <a:pt x="3463" y="1198"/>
                      </a:lnTo>
                      <a:lnTo>
                        <a:pt x="3437" y="1180"/>
                      </a:lnTo>
                      <a:lnTo>
                        <a:pt x="3419" y="1154"/>
                      </a:lnTo>
                      <a:lnTo>
                        <a:pt x="3407" y="1127"/>
                      </a:lnTo>
                      <a:lnTo>
                        <a:pt x="3401" y="1093"/>
                      </a:lnTo>
                      <a:lnTo>
                        <a:pt x="3401" y="487"/>
                      </a:lnTo>
                      <a:lnTo>
                        <a:pt x="3397" y="439"/>
                      </a:lnTo>
                      <a:lnTo>
                        <a:pt x="3383" y="393"/>
                      </a:lnTo>
                      <a:lnTo>
                        <a:pt x="3361" y="351"/>
                      </a:lnTo>
                      <a:lnTo>
                        <a:pt x="3331" y="315"/>
                      </a:lnTo>
                      <a:lnTo>
                        <a:pt x="3295" y="285"/>
                      </a:lnTo>
                      <a:lnTo>
                        <a:pt x="3253" y="263"/>
                      </a:lnTo>
                      <a:lnTo>
                        <a:pt x="3207" y="249"/>
                      </a:lnTo>
                      <a:lnTo>
                        <a:pt x="3159" y="244"/>
                      </a:lnTo>
                      <a:lnTo>
                        <a:pt x="3109" y="249"/>
                      </a:lnTo>
                      <a:lnTo>
                        <a:pt x="3064" y="263"/>
                      </a:lnTo>
                      <a:lnTo>
                        <a:pt x="3024" y="285"/>
                      </a:lnTo>
                      <a:lnTo>
                        <a:pt x="2988" y="315"/>
                      </a:lnTo>
                      <a:lnTo>
                        <a:pt x="2958" y="351"/>
                      </a:lnTo>
                      <a:lnTo>
                        <a:pt x="2934" y="393"/>
                      </a:lnTo>
                      <a:lnTo>
                        <a:pt x="2920" y="439"/>
                      </a:lnTo>
                      <a:lnTo>
                        <a:pt x="2916" y="487"/>
                      </a:lnTo>
                      <a:lnTo>
                        <a:pt x="2916" y="1093"/>
                      </a:lnTo>
                      <a:lnTo>
                        <a:pt x="2912" y="1127"/>
                      </a:lnTo>
                      <a:lnTo>
                        <a:pt x="2898" y="1154"/>
                      </a:lnTo>
                      <a:lnTo>
                        <a:pt x="2880" y="1180"/>
                      </a:lnTo>
                      <a:lnTo>
                        <a:pt x="2856" y="1198"/>
                      </a:lnTo>
                      <a:lnTo>
                        <a:pt x="2826" y="1210"/>
                      </a:lnTo>
                      <a:lnTo>
                        <a:pt x="2794" y="1214"/>
                      </a:lnTo>
                      <a:lnTo>
                        <a:pt x="1580" y="1214"/>
                      </a:lnTo>
                      <a:lnTo>
                        <a:pt x="1548" y="1210"/>
                      </a:lnTo>
                      <a:lnTo>
                        <a:pt x="1518" y="1198"/>
                      </a:lnTo>
                      <a:lnTo>
                        <a:pt x="1494" y="1180"/>
                      </a:lnTo>
                      <a:lnTo>
                        <a:pt x="1474" y="1154"/>
                      </a:lnTo>
                      <a:lnTo>
                        <a:pt x="1462" y="1127"/>
                      </a:lnTo>
                      <a:lnTo>
                        <a:pt x="1458" y="1093"/>
                      </a:lnTo>
                      <a:lnTo>
                        <a:pt x="1458" y="487"/>
                      </a:lnTo>
                      <a:lnTo>
                        <a:pt x="1452" y="439"/>
                      </a:lnTo>
                      <a:lnTo>
                        <a:pt x="1438" y="393"/>
                      </a:lnTo>
                      <a:lnTo>
                        <a:pt x="1416" y="351"/>
                      </a:lnTo>
                      <a:lnTo>
                        <a:pt x="1386" y="315"/>
                      </a:lnTo>
                      <a:lnTo>
                        <a:pt x="1350" y="285"/>
                      </a:lnTo>
                      <a:lnTo>
                        <a:pt x="1310" y="263"/>
                      </a:lnTo>
                      <a:lnTo>
                        <a:pt x="1265" y="249"/>
                      </a:lnTo>
                      <a:lnTo>
                        <a:pt x="1215" y="244"/>
                      </a:lnTo>
                      <a:close/>
                      <a:moveTo>
                        <a:pt x="1215" y="0"/>
                      </a:moveTo>
                      <a:lnTo>
                        <a:pt x="1286" y="6"/>
                      </a:lnTo>
                      <a:lnTo>
                        <a:pt x="1354" y="22"/>
                      </a:lnTo>
                      <a:lnTo>
                        <a:pt x="1420" y="46"/>
                      </a:lnTo>
                      <a:lnTo>
                        <a:pt x="1480" y="80"/>
                      </a:lnTo>
                      <a:lnTo>
                        <a:pt x="1534" y="120"/>
                      </a:lnTo>
                      <a:lnTo>
                        <a:pt x="1582" y="168"/>
                      </a:lnTo>
                      <a:lnTo>
                        <a:pt x="1622" y="222"/>
                      </a:lnTo>
                      <a:lnTo>
                        <a:pt x="1655" y="281"/>
                      </a:lnTo>
                      <a:lnTo>
                        <a:pt x="1679" y="347"/>
                      </a:lnTo>
                      <a:lnTo>
                        <a:pt x="1695" y="415"/>
                      </a:lnTo>
                      <a:lnTo>
                        <a:pt x="1701" y="487"/>
                      </a:lnTo>
                      <a:lnTo>
                        <a:pt x="1701" y="973"/>
                      </a:lnTo>
                      <a:lnTo>
                        <a:pt x="2673" y="973"/>
                      </a:lnTo>
                      <a:lnTo>
                        <a:pt x="2673" y="487"/>
                      </a:lnTo>
                      <a:lnTo>
                        <a:pt x="2679" y="415"/>
                      </a:lnTo>
                      <a:lnTo>
                        <a:pt x="2693" y="347"/>
                      </a:lnTo>
                      <a:lnTo>
                        <a:pt x="2719" y="281"/>
                      </a:lnTo>
                      <a:lnTo>
                        <a:pt x="2750" y="222"/>
                      </a:lnTo>
                      <a:lnTo>
                        <a:pt x="2792" y="168"/>
                      </a:lnTo>
                      <a:lnTo>
                        <a:pt x="2840" y="120"/>
                      </a:lnTo>
                      <a:lnTo>
                        <a:pt x="2894" y="80"/>
                      </a:lnTo>
                      <a:lnTo>
                        <a:pt x="2954" y="46"/>
                      </a:lnTo>
                      <a:lnTo>
                        <a:pt x="3018" y="22"/>
                      </a:lnTo>
                      <a:lnTo>
                        <a:pt x="3088" y="6"/>
                      </a:lnTo>
                      <a:lnTo>
                        <a:pt x="3159" y="0"/>
                      </a:lnTo>
                      <a:lnTo>
                        <a:pt x="3231" y="6"/>
                      </a:lnTo>
                      <a:lnTo>
                        <a:pt x="3299" y="22"/>
                      </a:lnTo>
                      <a:lnTo>
                        <a:pt x="3363" y="46"/>
                      </a:lnTo>
                      <a:lnTo>
                        <a:pt x="3423" y="80"/>
                      </a:lnTo>
                      <a:lnTo>
                        <a:pt x="3476" y="120"/>
                      </a:lnTo>
                      <a:lnTo>
                        <a:pt x="3524" y="168"/>
                      </a:lnTo>
                      <a:lnTo>
                        <a:pt x="3566" y="222"/>
                      </a:lnTo>
                      <a:lnTo>
                        <a:pt x="3600" y="281"/>
                      </a:lnTo>
                      <a:lnTo>
                        <a:pt x="3624" y="347"/>
                      </a:lnTo>
                      <a:lnTo>
                        <a:pt x="3640" y="415"/>
                      </a:lnTo>
                      <a:lnTo>
                        <a:pt x="3644" y="487"/>
                      </a:lnTo>
                      <a:lnTo>
                        <a:pt x="3644" y="973"/>
                      </a:lnTo>
                      <a:lnTo>
                        <a:pt x="3887" y="973"/>
                      </a:lnTo>
                      <a:lnTo>
                        <a:pt x="3959" y="977"/>
                      </a:lnTo>
                      <a:lnTo>
                        <a:pt x="4027" y="993"/>
                      </a:lnTo>
                      <a:lnTo>
                        <a:pt x="4093" y="1017"/>
                      </a:lnTo>
                      <a:lnTo>
                        <a:pt x="4153" y="1051"/>
                      </a:lnTo>
                      <a:lnTo>
                        <a:pt x="4206" y="1091"/>
                      </a:lnTo>
                      <a:lnTo>
                        <a:pt x="4254" y="1139"/>
                      </a:lnTo>
                      <a:lnTo>
                        <a:pt x="4294" y="1194"/>
                      </a:lnTo>
                      <a:lnTo>
                        <a:pt x="4328" y="1254"/>
                      </a:lnTo>
                      <a:lnTo>
                        <a:pt x="4352" y="1318"/>
                      </a:lnTo>
                      <a:lnTo>
                        <a:pt x="4368" y="1386"/>
                      </a:lnTo>
                      <a:lnTo>
                        <a:pt x="4374" y="1457"/>
                      </a:lnTo>
                      <a:lnTo>
                        <a:pt x="4368" y="1529"/>
                      </a:lnTo>
                      <a:lnTo>
                        <a:pt x="4352" y="1597"/>
                      </a:lnTo>
                      <a:lnTo>
                        <a:pt x="4328" y="1663"/>
                      </a:lnTo>
                      <a:lnTo>
                        <a:pt x="4294" y="1723"/>
                      </a:lnTo>
                      <a:lnTo>
                        <a:pt x="4254" y="1776"/>
                      </a:lnTo>
                      <a:lnTo>
                        <a:pt x="4206" y="1824"/>
                      </a:lnTo>
                      <a:lnTo>
                        <a:pt x="4153" y="1864"/>
                      </a:lnTo>
                      <a:lnTo>
                        <a:pt x="4093" y="1898"/>
                      </a:lnTo>
                      <a:lnTo>
                        <a:pt x="4027" y="1922"/>
                      </a:lnTo>
                      <a:lnTo>
                        <a:pt x="3959" y="1938"/>
                      </a:lnTo>
                      <a:lnTo>
                        <a:pt x="3887" y="1944"/>
                      </a:lnTo>
                      <a:lnTo>
                        <a:pt x="3644" y="1944"/>
                      </a:lnTo>
                      <a:lnTo>
                        <a:pt x="3644" y="2428"/>
                      </a:lnTo>
                      <a:lnTo>
                        <a:pt x="3887" y="2428"/>
                      </a:lnTo>
                      <a:lnTo>
                        <a:pt x="3959" y="2434"/>
                      </a:lnTo>
                      <a:lnTo>
                        <a:pt x="4027" y="2450"/>
                      </a:lnTo>
                      <a:lnTo>
                        <a:pt x="4093" y="2474"/>
                      </a:lnTo>
                      <a:lnTo>
                        <a:pt x="4153" y="2508"/>
                      </a:lnTo>
                      <a:lnTo>
                        <a:pt x="4206" y="2548"/>
                      </a:lnTo>
                      <a:lnTo>
                        <a:pt x="4254" y="2596"/>
                      </a:lnTo>
                      <a:lnTo>
                        <a:pt x="4294" y="2649"/>
                      </a:lnTo>
                      <a:lnTo>
                        <a:pt x="4328" y="2709"/>
                      </a:lnTo>
                      <a:lnTo>
                        <a:pt x="4352" y="2775"/>
                      </a:lnTo>
                      <a:lnTo>
                        <a:pt x="4368" y="2843"/>
                      </a:lnTo>
                      <a:lnTo>
                        <a:pt x="4374" y="2915"/>
                      </a:lnTo>
                      <a:lnTo>
                        <a:pt x="4368" y="2986"/>
                      </a:lnTo>
                      <a:lnTo>
                        <a:pt x="4352" y="3054"/>
                      </a:lnTo>
                      <a:lnTo>
                        <a:pt x="4328" y="3120"/>
                      </a:lnTo>
                      <a:lnTo>
                        <a:pt x="4294" y="3180"/>
                      </a:lnTo>
                      <a:lnTo>
                        <a:pt x="4254" y="3234"/>
                      </a:lnTo>
                      <a:lnTo>
                        <a:pt x="4206" y="3281"/>
                      </a:lnTo>
                      <a:lnTo>
                        <a:pt x="4153" y="3321"/>
                      </a:lnTo>
                      <a:lnTo>
                        <a:pt x="4093" y="3355"/>
                      </a:lnTo>
                      <a:lnTo>
                        <a:pt x="4027" y="3379"/>
                      </a:lnTo>
                      <a:lnTo>
                        <a:pt x="3959" y="3395"/>
                      </a:lnTo>
                      <a:lnTo>
                        <a:pt x="3887" y="3401"/>
                      </a:lnTo>
                      <a:lnTo>
                        <a:pt x="3644" y="3401"/>
                      </a:lnTo>
                      <a:lnTo>
                        <a:pt x="3644" y="3885"/>
                      </a:lnTo>
                      <a:lnTo>
                        <a:pt x="3640" y="3957"/>
                      </a:lnTo>
                      <a:lnTo>
                        <a:pt x="3624" y="4025"/>
                      </a:lnTo>
                      <a:lnTo>
                        <a:pt x="3600" y="4091"/>
                      </a:lnTo>
                      <a:lnTo>
                        <a:pt x="3566" y="4150"/>
                      </a:lnTo>
                      <a:lnTo>
                        <a:pt x="3524" y="4204"/>
                      </a:lnTo>
                      <a:lnTo>
                        <a:pt x="3476" y="4252"/>
                      </a:lnTo>
                      <a:lnTo>
                        <a:pt x="3423" y="4294"/>
                      </a:lnTo>
                      <a:lnTo>
                        <a:pt x="3363" y="4326"/>
                      </a:lnTo>
                      <a:lnTo>
                        <a:pt x="3299" y="4350"/>
                      </a:lnTo>
                      <a:lnTo>
                        <a:pt x="3231" y="4366"/>
                      </a:lnTo>
                      <a:lnTo>
                        <a:pt x="3159" y="4372"/>
                      </a:lnTo>
                      <a:lnTo>
                        <a:pt x="3088" y="4366"/>
                      </a:lnTo>
                      <a:lnTo>
                        <a:pt x="3018" y="4350"/>
                      </a:lnTo>
                      <a:lnTo>
                        <a:pt x="2954" y="4326"/>
                      </a:lnTo>
                      <a:lnTo>
                        <a:pt x="2894" y="4294"/>
                      </a:lnTo>
                      <a:lnTo>
                        <a:pt x="2840" y="4252"/>
                      </a:lnTo>
                      <a:lnTo>
                        <a:pt x="2792" y="4204"/>
                      </a:lnTo>
                      <a:lnTo>
                        <a:pt x="2750" y="4150"/>
                      </a:lnTo>
                      <a:lnTo>
                        <a:pt x="2719" y="4091"/>
                      </a:lnTo>
                      <a:lnTo>
                        <a:pt x="2693" y="4025"/>
                      </a:lnTo>
                      <a:lnTo>
                        <a:pt x="2679" y="3957"/>
                      </a:lnTo>
                      <a:lnTo>
                        <a:pt x="2673" y="3885"/>
                      </a:lnTo>
                      <a:lnTo>
                        <a:pt x="2673" y="3401"/>
                      </a:lnTo>
                      <a:lnTo>
                        <a:pt x="1701" y="3401"/>
                      </a:lnTo>
                      <a:lnTo>
                        <a:pt x="1701" y="3885"/>
                      </a:lnTo>
                      <a:lnTo>
                        <a:pt x="1695" y="3957"/>
                      </a:lnTo>
                      <a:lnTo>
                        <a:pt x="1679" y="4025"/>
                      </a:lnTo>
                      <a:lnTo>
                        <a:pt x="1655" y="4091"/>
                      </a:lnTo>
                      <a:lnTo>
                        <a:pt x="1622" y="4150"/>
                      </a:lnTo>
                      <a:lnTo>
                        <a:pt x="1582" y="4204"/>
                      </a:lnTo>
                      <a:lnTo>
                        <a:pt x="1534" y="4252"/>
                      </a:lnTo>
                      <a:lnTo>
                        <a:pt x="1480" y="4294"/>
                      </a:lnTo>
                      <a:lnTo>
                        <a:pt x="1420" y="4326"/>
                      </a:lnTo>
                      <a:lnTo>
                        <a:pt x="1354" y="4350"/>
                      </a:lnTo>
                      <a:lnTo>
                        <a:pt x="1286" y="4366"/>
                      </a:lnTo>
                      <a:lnTo>
                        <a:pt x="1215" y="4372"/>
                      </a:lnTo>
                      <a:lnTo>
                        <a:pt x="1143" y="4366"/>
                      </a:lnTo>
                      <a:lnTo>
                        <a:pt x="1075" y="4350"/>
                      </a:lnTo>
                      <a:lnTo>
                        <a:pt x="1011" y="4326"/>
                      </a:lnTo>
                      <a:lnTo>
                        <a:pt x="951" y="4294"/>
                      </a:lnTo>
                      <a:lnTo>
                        <a:pt x="896" y="4252"/>
                      </a:lnTo>
                      <a:lnTo>
                        <a:pt x="848" y="4204"/>
                      </a:lnTo>
                      <a:lnTo>
                        <a:pt x="808" y="4150"/>
                      </a:lnTo>
                      <a:lnTo>
                        <a:pt x="774" y="4091"/>
                      </a:lnTo>
                      <a:lnTo>
                        <a:pt x="750" y="4025"/>
                      </a:lnTo>
                      <a:lnTo>
                        <a:pt x="734" y="3957"/>
                      </a:lnTo>
                      <a:lnTo>
                        <a:pt x="730" y="3885"/>
                      </a:lnTo>
                      <a:lnTo>
                        <a:pt x="730" y="3401"/>
                      </a:lnTo>
                      <a:lnTo>
                        <a:pt x="487" y="3401"/>
                      </a:lnTo>
                      <a:lnTo>
                        <a:pt x="415" y="3395"/>
                      </a:lnTo>
                      <a:lnTo>
                        <a:pt x="347" y="3379"/>
                      </a:lnTo>
                      <a:lnTo>
                        <a:pt x="281" y="3355"/>
                      </a:lnTo>
                      <a:lnTo>
                        <a:pt x="221" y="3321"/>
                      </a:lnTo>
                      <a:lnTo>
                        <a:pt x="168" y="3281"/>
                      </a:lnTo>
                      <a:lnTo>
                        <a:pt x="120" y="3234"/>
                      </a:lnTo>
                      <a:lnTo>
                        <a:pt x="78" y="3180"/>
                      </a:lnTo>
                      <a:lnTo>
                        <a:pt x="46" y="3120"/>
                      </a:lnTo>
                      <a:lnTo>
                        <a:pt x="20" y="3054"/>
                      </a:lnTo>
                      <a:lnTo>
                        <a:pt x="6" y="2986"/>
                      </a:lnTo>
                      <a:lnTo>
                        <a:pt x="0" y="2915"/>
                      </a:lnTo>
                      <a:lnTo>
                        <a:pt x="6" y="2843"/>
                      </a:lnTo>
                      <a:lnTo>
                        <a:pt x="20" y="2775"/>
                      </a:lnTo>
                      <a:lnTo>
                        <a:pt x="46" y="2709"/>
                      </a:lnTo>
                      <a:lnTo>
                        <a:pt x="78" y="2649"/>
                      </a:lnTo>
                      <a:lnTo>
                        <a:pt x="120" y="2596"/>
                      </a:lnTo>
                      <a:lnTo>
                        <a:pt x="168" y="2548"/>
                      </a:lnTo>
                      <a:lnTo>
                        <a:pt x="221" y="2508"/>
                      </a:lnTo>
                      <a:lnTo>
                        <a:pt x="281" y="2474"/>
                      </a:lnTo>
                      <a:lnTo>
                        <a:pt x="347" y="2450"/>
                      </a:lnTo>
                      <a:lnTo>
                        <a:pt x="415" y="2434"/>
                      </a:lnTo>
                      <a:lnTo>
                        <a:pt x="487" y="2428"/>
                      </a:lnTo>
                      <a:lnTo>
                        <a:pt x="730" y="2428"/>
                      </a:lnTo>
                      <a:lnTo>
                        <a:pt x="730" y="1944"/>
                      </a:lnTo>
                      <a:lnTo>
                        <a:pt x="487" y="1944"/>
                      </a:lnTo>
                      <a:lnTo>
                        <a:pt x="415" y="1938"/>
                      </a:lnTo>
                      <a:lnTo>
                        <a:pt x="347" y="1922"/>
                      </a:lnTo>
                      <a:lnTo>
                        <a:pt x="281" y="1898"/>
                      </a:lnTo>
                      <a:lnTo>
                        <a:pt x="221" y="1864"/>
                      </a:lnTo>
                      <a:lnTo>
                        <a:pt x="168" y="1824"/>
                      </a:lnTo>
                      <a:lnTo>
                        <a:pt x="120" y="1776"/>
                      </a:lnTo>
                      <a:lnTo>
                        <a:pt x="78" y="1723"/>
                      </a:lnTo>
                      <a:lnTo>
                        <a:pt x="46" y="1663"/>
                      </a:lnTo>
                      <a:lnTo>
                        <a:pt x="20" y="1597"/>
                      </a:lnTo>
                      <a:lnTo>
                        <a:pt x="6" y="1529"/>
                      </a:lnTo>
                      <a:lnTo>
                        <a:pt x="0" y="1457"/>
                      </a:lnTo>
                      <a:lnTo>
                        <a:pt x="6" y="1386"/>
                      </a:lnTo>
                      <a:lnTo>
                        <a:pt x="20" y="1318"/>
                      </a:lnTo>
                      <a:lnTo>
                        <a:pt x="46" y="1254"/>
                      </a:lnTo>
                      <a:lnTo>
                        <a:pt x="78" y="1194"/>
                      </a:lnTo>
                      <a:lnTo>
                        <a:pt x="120" y="1139"/>
                      </a:lnTo>
                      <a:lnTo>
                        <a:pt x="168" y="1091"/>
                      </a:lnTo>
                      <a:lnTo>
                        <a:pt x="221" y="1051"/>
                      </a:lnTo>
                      <a:lnTo>
                        <a:pt x="281" y="1017"/>
                      </a:lnTo>
                      <a:lnTo>
                        <a:pt x="347" y="993"/>
                      </a:lnTo>
                      <a:lnTo>
                        <a:pt x="415" y="977"/>
                      </a:lnTo>
                      <a:lnTo>
                        <a:pt x="487" y="973"/>
                      </a:lnTo>
                      <a:lnTo>
                        <a:pt x="730" y="973"/>
                      </a:lnTo>
                      <a:lnTo>
                        <a:pt x="730" y="487"/>
                      </a:lnTo>
                      <a:lnTo>
                        <a:pt x="734" y="415"/>
                      </a:lnTo>
                      <a:lnTo>
                        <a:pt x="750" y="347"/>
                      </a:lnTo>
                      <a:lnTo>
                        <a:pt x="774" y="281"/>
                      </a:lnTo>
                      <a:lnTo>
                        <a:pt x="808" y="222"/>
                      </a:lnTo>
                      <a:lnTo>
                        <a:pt x="848" y="168"/>
                      </a:lnTo>
                      <a:lnTo>
                        <a:pt x="896" y="120"/>
                      </a:lnTo>
                      <a:lnTo>
                        <a:pt x="951" y="80"/>
                      </a:lnTo>
                      <a:lnTo>
                        <a:pt x="1011" y="46"/>
                      </a:lnTo>
                      <a:lnTo>
                        <a:pt x="1075" y="22"/>
                      </a:lnTo>
                      <a:lnTo>
                        <a:pt x="1143" y="6"/>
                      </a:lnTo>
                      <a:lnTo>
                        <a:pt x="1215" y="0"/>
                      </a:lnTo>
                      <a:close/>
                    </a:path>
                  </a:pathLst>
                </a:custGeom>
                <a:grpFill/>
                <a:ln w="0">
                  <a:solidFill>
                    <a:srgbClr val="84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21" name="Freeform 7">
                  <a:extLst>
                    <a:ext uri="{FF2B5EF4-FFF2-40B4-BE49-F238E27FC236}">
                      <a16:creationId xmlns:a16="http://schemas.microsoft.com/office/drawing/2014/main" id="{DCB713ED-829A-4FD0-8FFF-5180952F6D56}"/>
                    </a:ext>
                  </a:extLst>
                </p:cNvPr>
                <p:cNvSpPr>
                  <a:spLocks noEditPoints="1"/>
                </p:cNvSpPr>
                <p:nvPr/>
              </p:nvSpPr>
              <p:spPr bwMode="auto">
                <a:xfrm>
                  <a:off x="6107176" y="3422593"/>
                  <a:ext cx="1157288" cy="771525"/>
                </a:xfrm>
                <a:custGeom>
                  <a:avLst/>
                  <a:gdLst>
                    <a:gd name="T0" fmla="*/ 243 w 1458"/>
                    <a:gd name="T1" fmla="*/ 243 h 970"/>
                    <a:gd name="T2" fmla="*/ 243 w 1458"/>
                    <a:gd name="T3" fmla="*/ 727 h 970"/>
                    <a:gd name="T4" fmla="*/ 1215 w 1458"/>
                    <a:gd name="T5" fmla="*/ 727 h 970"/>
                    <a:gd name="T6" fmla="*/ 1215 w 1458"/>
                    <a:gd name="T7" fmla="*/ 243 h 970"/>
                    <a:gd name="T8" fmla="*/ 243 w 1458"/>
                    <a:gd name="T9" fmla="*/ 243 h 970"/>
                    <a:gd name="T10" fmla="*/ 122 w 1458"/>
                    <a:gd name="T11" fmla="*/ 0 h 970"/>
                    <a:gd name="T12" fmla="*/ 1336 w 1458"/>
                    <a:gd name="T13" fmla="*/ 0 h 970"/>
                    <a:gd name="T14" fmla="*/ 1368 w 1458"/>
                    <a:gd name="T15" fmla="*/ 4 h 970"/>
                    <a:gd name="T16" fmla="*/ 1398 w 1458"/>
                    <a:gd name="T17" fmla="*/ 16 h 970"/>
                    <a:gd name="T18" fmla="*/ 1422 w 1458"/>
                    <a:gd name="T19" fmla="*/ 36 h 970"/>
                    <a:gd name="T20" fmla="*/ 1442 w 1458"/>
                    <a:gd name="T21" fmla="*/ 59 h 970"/>
                    <a:gd name="T22" fmla="*/ 1454 w 1458"/>
                    <a:gd name="T23" fmla="*/ 89 h 970"/>
                    <a:gd name="T24" fmla="*/ 1458 w 1458"/>
                    <a:gd name="T25" fmla="*/ 121 h 970"/>
                    <a:gd name="T26" fmla="*/ 1458 w 1458"/>
                    <a:gd name="T27" fmla="*/ 849 h 970"/>
                    <a:gd name="T28" fmla="*/ 1454 w 1458"/>
                    <a:gd name="T29" fmla="*/ 881 h 970"/>
                    <a:gd name="T30" fmla="*/ 1442 w 1458"/>
                    <a:gd name="T31" fmla="*/ 911 h 970"/>
                    <a:gd name="T32" fmla="*/ 1422 w 1458"/>
                    <a:gd name="T33" fmla="*/ 935 h 970"/>
                    <a:gd name="T34" fmla="*/ 1398 w 1458"/>
                    <a:gd name="T35" fmla="*/ 954 h 970"/>
                    <a:gd name="T36" fmla="*/ 1368 w 1458"/>
                    <a:gd name="T37" fmla="*/ 966 h 970"/>
                    <a:gd name="T38" fmla="*/ 1336 w 1458"/>
                    <a:gd name="T39" fmla="*/ 970 h 970"/>
                    <a:gd name="T40" fmla="*/ 122 w 1458"/>
                    <a:gd name="T41" fmla="*/ 970 h 970"/>
                    <a:gd name="T42" fmla="*/ 90 w 1458"/>
                    <a:gd name="T43" fmla="*/ 966 h 970"/>
                    <a:gd name="T44" fmla="*/ 60 w 1458"/>
                    <a:gd name="T45" fmla="*/ 954 h 970"/>
                    <a:gd name="T46" fmla="*/ 36 w 1458"/>
                    <a:gd name="T47" fmla="*/ 935 h 970"/>
                    <a:gd name="T48" fmla="*/ 16 w 1458"/>
                    <a:gd name="T49" fmla="*/ 911 h 970"/>
                    <a:gd name="T50" fmla="*/ 4 w 1458"/>
                    <a:gd name="T51" fmla="*/ 881 h 970"/>
                    <a:gd name="T52" fmla="*/ 0 w 1458"/>
                    <a:gd name="T53" fmla="*/ 849 h 970"/>
                    <a:gd name="T54" fmla="*/ 0 w 1458"/>
                    <a:gd name="T55" fmla="*/ 121 h 970"/>
                    <a:gd name="T56" fmla="*/ 4 w 1458"/>
                    <a:gd name="T57" fmla="*/ 89 h 970"/>
                    <a:gd name="T58" fmla="*/ 16 w 1458"/>
                    <a:gd name="T59" fmla="*/ 59 h 970"/>
                    <a:gd name="T60" fmla="*/ 36 w 1458"/>
                    <a:gd name="T61" fmla="*/ 36 h 970"/>
                    <a:gd name="T62" fmla="*/ 60 w 1458"/>
                    <a:gd name="T63" fmla="*/ 16 h 970"/>
                    <a:gd name="T64" fmla="*/ 90 w 1458"/>
                    <a:gd name="T65" fmla="*/ 4 h 970"/>
                    <a:gd name="T66" fmla="*/ 122 w 1458"/>
                    <a:gd name="T67"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58" h="970">
                      <a:moveTo>
                        <a:pt x="243" y="243"/>
                      </a:moveTo>
                      <a:lnTo>
                        <a:pt x="243" y="727"/>
                      </a:lnTo>
                      <a:lnTo>
                        <a:pt x="1215" y="727"/>
                      </a:lnTo>
                      <a:lnTo>
                        <a:pt x="1215" y="243"/>
                      </a:lnTo>
                      <a:lnTo>
                        <a:pt x="243" y="243"/>
                      </a:lnTo>
                      <a:close/>
                      <a:moveTo>
                        <a:pt x="122" y="0"/>
                      </a:moveTo>
                      <a:lnTo>
                        <a:pt x="1336" y="0"/>
                      </a:lnTo>
                      <a:lnTo>
                        <a:pt x="1368" y="4"/>
                      </a:lnTo>
                      <a:lnTo>
                        <a:pt x="1398" y="16"/>
                      </a:lnTo>
                      <a:lnTo>
                        <a:pt x="1422" y="36"/>
                      </a:lnTo>
                      <a:lnTo>
                        <a:pt x="1442" y="59"/>
                      </a:lnTo>
                      <a:lnTo>
                        <a:pt x="1454" y="89"/>
                      </a:lnTo>
                      <a:lnTo>
                        <a:pt x="1458" y="121"/>
                      </a:lnTo>
                      <a:lnTo>
                        <a:pt x="1458" y="849"/>
                      </a:lnTo>
                      <a:lnTo>
                        <a:pt x="1454" y="881"/>
                      </a:lnTo>
                      <a:lnTo>
                        <a:pt x="1442" y="911"/>
                      </a:lnTo>
                      <a:lnTo>
                        <a:pt x="1422" y="935"/>
                      </a:lnTo>
                      <a:lnTo>
                        <a:pt x="1398" y="954"/>
                      </a:lnTo>
                      <a:lnTo>
                        <a:pt x="1368" y="966"/>
                      </a:lnTo>
                      <a:lnTo>
                        <a:pt x="1336" y="970"/>
                      </a:lnTo>
                      <a:lnTo>
                        <a:pt x="122" y="970"/>
                      </a:lnTo>
                      <a:lnTo>
                        <a:pt x="90" y="966"/>
                      </a:lnTo>
                      <a:lnTo>
                        <a:pt x="60" y="954"/>
                      </a:lnTo>
                      <a:lnTo>
                        <a:pt x="36" y="935"/>
                      </a:lnTo>
                      <a:lnTo>
                        <a:pt x="16" y="911"/>
                      </a:lnTo>
                      <a:lnTo>
                        <a:pt x="4" y="881"/>
                      </a:lnTo>
                      <a:lnTo>
                        <a:pt x="0" y="849"/>
                      </a:lnTo>
                      <a:lnTo>
                        <a:pt x="0" y="121"/>
                      </a:lnTo>
                      <a:lnTo>
                        <a:pt x="4" y="89"/>
                      </a:lnTo>
                      <a:lnTo>
                        <a:pt x="16" y="59"/>
                      </a:lnTo>
                      <a:lnTo>
                        <a:pt x="36" y="36"/>
                      </a:lnTo>
                      <a:lnTo>
                        <a:pt x="60" y="16"/>
                      </a:lnTo>
                      <a:lnTo>
                        <a:pt x="90" y="4"/>
                      </a:lnTo>
                      <a:lnTo>
                        <a:pt x="122" y="0"/>
                      </a:lnTo>
                      <a:close/>
                    </a:path>
                  </a:pathLst>
                </a:custGeom>
                <a:grpFill/>
                <a:ln w="0">
                  <a:solidFill>
                    <a:srgbClr val="84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grpSp>
        </p:grpSp>
        <p:sp>
          <p:nvSpPr>
            <p:cNvPr id="45" name="MH_SubTitle_3">
              <a:extLst>
                <a:ext uri="{FF2B5EF4-FFF2-40B4-BE49-F238E27FC236}">
                  <a16:creationId xmlns:a16="http://schemas.microsoft.com/office/drawing/2014/main" id="{5E809F7E-024C-F963-C3D3-B78D4F9A15A1}"/>
                </a:ext>
              </a:extLst>
            </p:cNvPr>
            <p:cNvSpPr>
              <a:spLocks noChangeArrowheads="1"/>
            </p:cNvSpPr>
            <p:nvPr/>
          </p:nvSpPr>
          <p:spPr bwMode="auto">
            <a:xfrm>
              <a:off x="3689881" y="5805366"/>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sz="1600" kern="0" dirty="0">
                <a:solidFill>
                  <a:prstClr val="white"/>
                </a:solidFill>
                <a:cs typeface="+mn-ea"/>
                <a:sym typeface="+mn-lt"/>
              </a:endParaRPr>
            </a:p>
          </p:txBody>
        </p:sp>
      </p:grpSp>
      <p:sp>
        <p:nvSpPr>
          <p:cNvPr id="56" name="直角上箭头 55">
            <a:extLst>
              <a:ext uri="{FF2B5EF4-FFF2-40B4-BE49-F238E27FC236}">
                <a16:creationId xmlns:a16="http://schemas.microsoft.com/office/drawing/2014/main" id="{0E7FBCDF-F3E3-AB66-1A18-6FCA941915C1}"/>
              </a:ext>
            </a:extLst>
          </p:cNvPr>
          <p:cNvSpPr/>
          <p:nvPr/>
        </p:nvSpPr>
        <p:spPr>
          <a:xfrm>
            <a:off x="2334958" y="2413228"/>
            <a:ext cx="871682" cy="1394808"/>
          </a:xfrm>
          <a:prstGeom prst="bentUpArrow">
            <a:avLst>
              <a:gd name="adj1" fmla="val 25000"/>
              <a:gd name="adj2" fmla="val 20820"/>
              <a:gd name="adj3" fmla="val 25000"/>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右箭头 56">
            <a:extLst>
              <a:ext uri="{FF2B5EF4-FFF2-40B4-BE49-F238E27FC236}">
                <a16:creationId xmlns:a16="http://schemas.microsoft.com/office/drawing/2014/main" id="{16540743-8844-7BC1-F3BF-B270FA2AF46C}"/>
              </a:ext>
            </a:extLst>
          </p:cNvPr>
          <p:cNvSpPr/>
          <p:nvPr/>
        </p:nvSpPr>
        <p:spPr>
          <a:xfrm rot="1553989">
            <a:off x="4205796" y="2585753"/>
            <a:ext cx="1388641" cy="390339"/>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右箭头 57">
            <a:extLst>
              <a:ext uri="{FF2B5EF4-FFF2-40B4-BE49-F238E27FC236}">
                <a16:creationId xmlns:a16="http://schemas.microsoft.com/office/drawing/2014/main" id="{6C70F6A3-0E71-4028-AA0A-6A25214EB647}"/>
              </a:ext>
            </a:extLst>
          </p:cNvPr>
          <p:cNvSpPr/>
          <p:nvPr/>
        </p:nvSpPr>
        <p:spPr>
          <a:xfrm rot="9644478">
            <a:off x="8683970" y="2622702"/>
            <a:ext cx="1731510" cy="399245"/>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右箭头 58">
            <a:extLst>
              <a:ext uri="{FF2B5EF4-FFF2-40B4-BE49-F238E27FC236}">
                <a16:creationId xmlns:a16="http://schemas.microsoft.com/office/drawing/2014/main" id="{300611CF-5E4E-F9D2-C4F8-8F091C07AE03}"/>
              </a:ext>
            </a:extLst>
          </p:cNvPr>
          <p:cNvSpPr/>
          <p:nvPr/>
        </p:nvSpPr>
        <p:spPr>
          <a:xfrm rot="8132574">
            <a:off x="5763230" y="3760582"/>
            <a:ext cx="797531" cy="155561"/>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右箭头 59">
            <a:extLst>
              <a:ext uri="{FF2B5EF4-FFF2-40B4-BE49-F238E27FC236}">
                <a16:creationId xmlns:a16="http://schemas.microsoft.com/office/drawing/2014/main" id="{9C01012C-8B09-6DA3-5092-695F4DDA893D}"/>
              </a:ext>
            </a:extLst>
          </p:cNvPr>
          <p:cNvSpPr/>
          <p:nvPr/>
        </p:nvSpPr>
        <p:spPr>
          <a:xfrm rot="3097212">
            <a:off x="7483672" y="3784837"/>
            <a:ext cx="781030" cy="155561"/>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下箭头 60">
            <a:extLst>
              <a:ext uri="{FF2B5EF4-FFF2-40B4-BE49-F238E27FC236}">
                <a16:creationId xmlns:a16="http://schemas.microsoft.com/office/drawing/2014/main" id="{AA141A00-1F3A-7E59-7BB2-162749D31DD5}"/>
              </a:ext>
            </a:extLst>
          </p:cNvPr>
          <p:cNvSpPr/>
          <p:nvPr/>
        </p:nvSpPr>
        <p:spPr>
          <a:xfrm>
            <a:off x="5427025" y="5047142"/>
            <a:ext cx="365848" cy="397311"/>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下箭头 61">
            <a:extLst>
              <a:ext uri="{FF2B5EF4-FFF2-40B4-BE49-F238E27FC236}">
                <a16:creationId xmlns:a16="http://schemas.microsoft.com/office/drawing/2014/main" id="{AA8AF2C9-AFAA-A713-9C17-44FB72BE65F4}"/>
              </a:ext>
            </a:extLst>
          </p:cNvPr>
          <p:cNvSpPr/>
          <p:nvPr/>
        </p:nvSpPr>
        <p:spPr>
          <a:xfrm>
            <a:off x="8242016" y="5047140"/>
            <a:ext cx="365848" cy="397311"/>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15037532"/>
      </p:ext>
    </p:extLst>
  </p:cSld>
  <p:clrMapOvr>
    <a:masterClrMapping/>
  </p:clrMapOvr>
  <mc:AlternateContent xmlns:mc="http://schemas.openxmlformats.org/markup-compatibility/2006" xmlns:p14="http://schemas.microsoft.com/office/powerpoint/2010/main">
    <mc:Choice Requires="p14">
      <p:transition spd="slow" advTm="0">
        <p14:flash/>
      </p:transition>
    </mc:Choice>
    <mc:Fallback xmlns="" xmlns:a16="http://schemas.microsoft.com/office/drawing/2014/main" xmlns:a14="http://schemas.microsoft.com/office/drawing/2010/main">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6" presetClass="emph" presetSubtype="0" fill="hold" grpId="1" nodeType="withEffect">
                                  <p:stCondLst>
                                    <p:cond delay="1000"/>
                                  </p:stCondLst>
                                  <p:iterate type="lt">
                                    <p:tmPct val="10000"/>
                                  </p:iterate>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childTnLst>
                          </p:cTn>
                        </p:par>
                        <p:par>
                          <p:cTn id="16" fill="hold">
                            <p:stCondLst>
                              <p:cond delay="27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par>
                          <p:cTn id="23" fill="hold">
                            <p:stCondLst>
                              <p:cond delay="3200"/>
                            </p:stCondLst>
                            <p:childTnLst>
                              <p:par>
                                <p:cTn id="24" presetID="2" presetClass="entr" presetSubtype="4" fill="hold" grpId="0" nodeType="afterEffect">
                                  <p:stCondLst>
                                    <p:cond delay="0"/>
                                  </p:stCondLst>
                                  <p:childTnLst>
                                    <p:set>
                                      <p:cBhvr>
                                        <p:cTn id="25" dur="1" fill="hold">
                                          <p:stCondLst>
                                            <p:cond delay="0"/>
                                          </p:stCondLst>
                                        </p:cTn>
                                        <p:tgtEl>
                                          <p:spTgt spid="56"/>
                                        </p:tgtEl>
                                        <p:attrNameLst>
                                          <p:attrName>style.visibility</p:attrName>
                                        </p:attrNameLst>
                                      </p:cBhvr>
                                      <p:to>
                                        <p:strVal val="visible"/>
                                      </p:to>
                                    </p:set>
                                    <p:anim calcmode="lin" valueType="num">
                                      <p:cBhvr additive="base">
                                        <p:cTn id="26" dur="500" fill="hold"/>
                                        <p:tgtEl>
                                          <p:spTgt spid="56"/>
                                        </p:tgtEl>
                                        <p:attrNameLst>
                                          <p:attrName>ppt_x</p:attrName>
                                        </p:attrNameLst>
                                      </p:cBhvr>
                                      <p:tavLst>
                                        <p:tav tm="0">
                                          <p:val>
                                            <p:strVal val="#ppt_x"/>
                                          </p:val>
                                        </p:tav>
                                        <p:tav tm="100000">
                                          <p:val>
                                            <p:strVal val="#ppt_x"/>
                                          </p:val>
                                        </p:tav>
                                      </p:tavLst>
                                    </p:anim>
                                    <p:anim calcmode="lin" valueType="num">
                                      <p:cBhvr additive="base">
                                        <p:cTn id="27" dur="500" fill="hold"/>
                                        <p:tgtEl>
                                          <p:spTgt spid="56"/>
                                        </p:tgtEl>
                                        <p:attrNameLst>
                                          <p:attrName>ppt_y</p:attrName>
                                        </p:attrNameLst>
                                      </p:cBhvr>
                                      <p:tavLst>
                                        <p:tav tm="0">
                                          <p:val>
                                            <p:strVal val="1+#ppt_h/2"/>
                                          </p:val>
                                        </p:tav>
                                        <p:tav tm="100000">
                                          <p:val>
                                            <p:strVal val="#ppt_y"/>
                                          </p:val>
                                        </p:tav>
                                      </p:tavLst>
                                    </p:anim>
                                  </p:childTnLst>
                                </p:cTn>
                              </p:par>
                            </p:childTnLst>
                          </p:cTn>
                        </p:par>
                        <p:par>
                          <p:cTn id="28" fill="hold">
                            <p:stCondLst>
                              <p:cond delay="37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par>
                          <p:cTn id="35" fill="hold">
                            <p:stCondLst>
                              <p:cond delay="4200"/>
                            </p:stCondLst>
                            <p:childTnLst>
                              <p:par>
                                <p:cTn id="36" presetID="2" presetClass="entr" presetSubtype="4" fill="hold" grpId="0" nodeType="afterEffect">
                                  <p:stCondLst>
                                    <p:cond delay="0"/>
                                  </p:stCondLst>
                                  <p:childTnLst>
                                    <p:set>
                                      <p:cBhvr>
                                        <p:cTn id="37" dur="1" fill="hold">
                                          <p:stCondLst>
                                            <p:cond delay="0"/>
                                          </p:stCondLst>
                                        </p:cTn>
                                        <p:tgtEl>
                                          <p:spTgt spid="57"/>
                                        </p:tgtEl>
                                        <p:attrNameLst>
                                          <p:attrName>style.visibility</p:attrName>
                                        </p:attrNameLst>
                                      </p:cBhvr>
                                      <p:to>
                                        <p:strVal val="visible"/>
                                      </p:to>
                                    </p:set>
                                    <p:anim calcmode="lin" valueType="num">
                                      <p:cBhvr additive="base">
                                        <p:cTn id="38" dur="500" fill="hold"/>
                                        <p:tgtEl>
                                          <p:spTgt spid="57"/>
                                        </p:tgtEl>
                                        <p:attrNameLst>
                                          <p:attrName>ppt_x</p:attrName>
                                        </p:attrNameLst>
                                      </p:cBhvr>
                                      <p:tavLst>
                                        <p:tav tm="0">
                                          <p:val>
                                            <p:strVal val="#ppt_x"/>
                                          </p:val>
                                        </p:tav>
                                        <p:tav tm="100000">
                                          <p:val>
                                            <p:strVal val="#ppt_x"/>
                                          </p:val>
                                        </p:tav>
                                      </p:tavLst>
                                    </p:anim>
                                    <p:anim calcmode="lin" valueType="num">
                                      <p:cBhvr additive="base">
                                        <p:cTn id="39" dur="500" fill="hold"/>
                                        <p:tgtEl>
                                          <p:spTgt spid="57"/>
                                        </p:tgtEl>
                                        <p:attrNameLst>
                                          <p:attrName>ppt_y</p:attrName>
                                        </p:attrNameLst>
                                      </p:cBhvr>
                                      <p:tavLst>
                                        <p:tav tm="0">
                                          <p:val>
                                            <p:strVal val="1+#ppt_h/2"/>
                                          </p:val>
                                        </p:tav>
                                        <p:tav tm="100000">
                                          <p:val>
                                            <p:strVal val="#ppt_y"/>
                                          </p:val>
                                        </p:tav>
                                      </p:tavLst>
                                    </p:anim>
                                  </p:childTnLst>
                                </p:cTn>
                              </p:par>
                            </p:childTnLst>
                          </p:cTn>
                        </p:par>
                        <p:par>
                          <p:cTn id="40" fill="hold">
                            <p:stCondLst>
                              <p:cond delay="47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2" presetClass="entr" presetSubtype="4" fill="hold" grpId="0" nodeType="withEffect">
                                  <p:stCondLst>
                                    <p:cond delay="0"/>
                                  </p:stCondLst>
                                  <p:childTnLst>
                                    <p:set>
                                      <p:cBhvr>
                                        <p:cTn id="51" dur="1" fill="hold">
                                          <p:stCondLst>
                                            <p:cond delay="0"/>
                                          </p:stCondLst>
                                        </p:cTn>
                                        <p:tgtEl>
                                          <p:spTgt spid="58"/>
                                        </p:tgtEl>
                                        <p:attrNameLst>
                                          <p:attrName>style.visibility</p:attrName>
                                        </p:attrNameLst>
                                      </p:cBhvr>
                                      <p:to>
                                        <p:strVal val="visible"/>
                                      </p:to>
                                    </p:set>
                                    <p:anim calcmode="lin" valueType="num">
                                      <p:cBhvr additive="base">
                                        <p:cTn id="52" dur="500" fill="hold"/>
                                        <p:tgtEl>
                                          <p:spTgt spid="58"/>
                                        </p:tgtEl>
                                        <p:attrNameLst>
                                          <p:attrName>ppt_x</p:attrName>
                                        </p:attrNameLst>
                                      </p:cBhvr>
                                      <p:tavLst>
                                        <p:tav tm="0">
                                          <p:val>
                                            <p:strVal val="#ppt_x"/>
                                          </p:val>
                                        </p:tav>
                                        <p:tav tm="100000">
                                          <p:val>
                                            <p:strVal val="#ppt_x"/>
                                          </p:val>
                                        </p:tav>
                                      </p:tavLst>
                                    </p:anim>
                                    <p:anim calcmode="lin" valueType="num">
                                      <p:cBhvr additive="base">
                                        <p:cTn id="53" dur="500" fill="hold"/>
                                        <p:tgtEl>
                                          <p:spTgt spid="58"/>
                                        </p:tgtEl>
                                        <p:attrNameLst>
                                          <p:attrName>ppt_y</p:attrName>
                                        </p:attrNameLst>
                                      </p:cBhvr>
                                      <p:tavLst>
                                        <p:tav tm="0">
                                          <p:val>
                                            <p:strVal val="1+#ppt_h/2"/>
                                          </p:val>
                                        </p:tav>
                                        <p:tav tm="100000">
                                          <p:val>
                                            <p:strVal val="#ppt_y"/>
                                          </p:val>
                                        </p:tav>
                                      </p:tavLst>
                                    </p:anim>
                                  </p:childTnLst>
                                </p:cTn>
                              </p:par>
                            </p:childTnLst>
                          </p:cTn>
                        </p:par>
                        <p:par>
                          <p:cTn id="54" fill="hold">
                            <p:stCondLst>
                              <p:cond delay="5200"/>
                            </p:stCondLst>
                            <p:childTnLst>
                              <p:par>
                                <p:cTn id="55" presetID="2" presetClass="entr" presetSubtype="4"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additive="base">
                                        <p:cTn id="57" dur="500" fill="hold"/>
                                        <p:tgtEl>
                                          <p:spTgt spid="59"/>
                                        </p:tgtEl>
                                        <p:attrNameLst>
                                          <p:attrName>ppt_x</p:attrName>
                                        </p:attrNameLst>
                                      </p:cBhvr>
                                      <p:tavLst>
                                        <p:tav tm="0">
                                          <p:val>
                                            <p:strVal val="#ppt_x"/>
                                          </p:val>
                                        </p:tav>
                                        <p:tav tm="100000">
                                          <p:val>
                                            <p:strVal val="#ppt_x"/>
                                          </p:val>
                                        </p:tav>
                                      </p:tavLst>
                                    </p:anim>
                                    <p:anim calcmode="lin" valueType="num">
                                      <p:cBhvr additive="base">
                                        <p:cTn id="58" dur="500" fill="hold"/>
                                        <p:tgtEl>
                                          <p:spTgt spid="5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 calcmode="lin" valueType="num">
                                      <p:cBhvr additive="base">
                                        <p:cTn id="61" dur="500" fill="hold"/>
                                        <p:tgtEl>
                                          <p:spTgt spid="60"/>
                                        </p:tgtEl>
                                        <p:attrNameLst>
                                          <p:attrName>ppt_x</p:attrName>
                                        </p:attrNameLst>
                                      </p:cBhvr>
                                      <p:tavLst>
                                        <p:tav tm="0">
                                          <p:val>
                                            <p:strVal val="#ppt_x"/>
                                          </p:val>
                                        </p:tav>
                                        <p:tav tm="100000">
                                          <p:val>
                                            <p:strVal val="#ppt_x"/>
                                          </p:val>
                                        </p:tav>
                                      </p:tavLst>
                                    </p:anim>
                                    <p:anim calcmode="lin" valueType="num">
                                      <p:cBhvr additive="base">
                                        <p:cTn id="62" dur="500" fill="hold"/>
                                        <p:tgtEl>
                                          <p:spTgt spid="60"/>
                                        </p:tgtEl>
                                        <p:attrNameLst>
                                          <p:attrName>ppt_y</p:attrName>
                                        </p:attrNameLst>
                                      </p:cBhvr>
                                      <p:tavLst>
                                        <p:tav tm="0">
                                          <p:val>
                                            <p:strVal val="1+#ppt_h/2"/>
                                          </p:val>
                                        </p:tav>
                                        <p:tav tm="100000">
                                          <p:val>
                                            <p:strVal val="#ppt_y"/>
                                          </p:val>
                                        </p:tav>
                                      </p:tavLst>
                                    </p:anim>
                                  </p:childTnLst>
                                </p:cTn>
                              </p:par>
                            </p:childTnLst>
                          </p:cTn>
                        </p:par>
                        <p:par>
                          <p:cTn id="63" fill="hold">
                            <p:stCondLst>
                              <p:cond delay="5700"/>
                            </p:stCondLst>
                            <p:childTnLst>
                              <p:par>
                                <p:cTn id="64" presetID="10" presetClass="entr" presetSubtype="0"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500"/>
                                        <p:tgtEl>
                                          <p:spTgt spid="12"/>
                                        </p:tgtEl>
                                      </p:cBhvr>
                                    </p:animEffect>
                                  </p:childTnLst>
                                </p:cTn>
                              </p:par>
                            </p:childTnLst>
                          </p:cTn>
                        </p:par>
                        <p:par>
                          <p:cTn id="70" fill="hold">
                            <p:stCondLst>
                              <p:cond delay="6200"/>
                            </p:stCondLst>
                            <p:childTnLst>
                              <p:par>
                                <p:cTn id="71" presetID="2" presetClass="entr" presetSubtype="4" fill="hold" grpId="0" nodeType="afterEffect">
                                  <p:stCondLst>
                                    <p:cond delay="0"/>
                                  </p:stCondLst>
                                  <p:childTnLst>
                                    <p:set>
                                      <p:cBhvr>
                                        <p:cTn id="72" dur="1" fill="hold">
                                          <p:stCondLst>
                                            <p:cond delay="0"/>
                                          </p:stCondLst>
                                        </p:cTn>
                                        <p:tgtEl>
                                          <p:spTgt spid="61"/>
                                        </p:tgtEl>
                                        <p:attrNameLst>
                                          <p:attrName>style.visibility</p:attrName>
                                        </p:attrNameLst>
                                      </p:cBhvr>
                                      <p:to>
                                        <p:strVal val="visible"/>
                                      </p:to>
                                    </p:set>
                                    <p:anim calcmode="lin" valueType="num">
                                      <p:cBhvr additive="base">
                                        <p:cTn id="73" dur="500" fill="hold"/>
                                        <p:tgtEl>
                                          <p:spTgt spid="61"/>
                                        </p:tgtEl>
                                        <p:attrNameLst>
                                          <p:attrName>ppt_x</p:attrName>
                                        </p:attrNameLst>
                                      </p:cBhvr>
                                      <p:tavLst>
                                        <p:tav tm="0">
                                          <p:val>
                                            <p:strVal val="#ppt_x"/>
                                          </p:val>
                                        </p:tav>
                                        <p:tav tm="100000">
                                          <p:val>
                                            <p:strVal val="#ppt_x"/>
                                          </p:val>
                                        </p:tav>
                                      </p:tavLst>
                                    </p:anim>
                                    <p:anim calcmode="lin" valueType="num">
                                      <p:cBhvr additive="base">
                                        <p:cTn id="74" dur="500" fill="hold"/>
                                        <p:tgtEl>
                                          <p:spTgt spid="61"/>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2"/>
                                        </p:tgtEl>
                                        <p:attrNameLst>
                                          <p:attrName>style.visibility</p:attrName>
                                        </p:attrNameLst>
                                      </p:cBhvr>
                                      <p:to>
                                        <p:strVal val="visible"/>
                                      </p:to>
                                    </p:set>
                                    <p:anim calcmode="lin" valueType="num">
                                      <p:cBhvr additive="base">
                                        <p:cTn id="77" dur="500" fill="hold"/>
                                        <p:tgtEl>
                                          <p:spTgt spid="62"/>
                                        </p:tgtEl>
                                        <p:attrNameLst>
                                          <p:attrName>ppt_x</p:attrName>
                                        </p:attrNameLst>
                                      </p:cBhvr>
                                      <p:tavLst>
                                        <p:tav tm="0">
                                          <p:val>
                                            <p:strVal val="#ppt_x"/>
                                          </p:val>
                                        </p:tav>
                                        <p:tav tm="100000">
                                          <p:val>
                                            <p:strVal val="#ppt_x"/>
                                          </p:val>
                                        </p:tav>
                                      </p:tavLst>
                                    </p:anim>
                                    <p:anim calcmode="lin" valueType="num">
                                      <p:cBhvr additive="base">
                                        <p:cTn id="78" dur="500" fill="hold"/>
                                        <p:tgtEl>
                                          <p:spTgt spid="62"/>
                                        </p:tgtEl>
                                        <p:attrNameLst>
                                          <p:attrName>ppt_y</p:attrName>
                                        </p:attrNameLst>
                                      </p:cBhvr>
                                      <p:tavLst>
                                        <p:tav tm="0">
                                          <p:val>
                                            <p:strVal val="1+#ppt_h/2"/>
                                          </p:val>
                                        </p:tav>
                                        <p:tav tm="100000">
                                          <p:val>
                                            <p:strVal val="#ppt_y"/>
                                          </p:val>
                                        </p:tav>
                                      </p:tavLst>
                                    </p:anim>
                                  </p:childTnLst>
                                </p:cTn>
                              </p:par>
                            </p:childTnLst>
                          </p:cTn>
                        </p:par>
                        <p:par>
                          <p:cTn id="79" fill="hold">
                            <p:stCondLst>
                              <p:cond delay="6700"/>
                            </p:stCondLst>
                            <p:childTnLst>
                              <p:par>
                                <p:cTn id="80" presetID="10" presetClass="entr" presetSubtype="0" fill="hold" grpId="0" nodeType="after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fade">
                                      <p:cBhvr>
                                        <p:cTn id="82" dur="500"/>
                                        <p:tgtEl>
                                          <p:spTgt spid="13"/>
                                        </p:tgtEl>
                                      </p:cBhvr>
                                    </p:animEffect>
                                  </p:childTnLst>
                                </p:cTn>
                              </p:par>
                              <p:par>
                                <p:cTn id="83" presetID="10" presetClass="entr" presetSubtype="0" fill="hold" nodeType="with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fade">
                                      <p:cBhvr>
                                        <p:cTn id="88" dur="500"/>
                                        <p:tgtEl>
                                          <p:spTgt spid="14"/>
                                        </p:tgtEl>
                                      </p:cBhvr>
                                    </p:animEffect>
                                  </p:childTnLst>
                                </p:cTn>
                              </p:par>
                              <p:par>
                                <p:cTn id="89" presetID="10" presetClass="entr" presetSubtype="0" fill="hold" nodeType="with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fade">
                                      <p:cBhvr>
                                        <p:cTn id="9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animBg="1"/>
      <p:bldP spid="7" grpId="0" animBg="1"/>
      <p:bldP spid="9" grpId="0" animBg="1"/>
      <p:bldP spid="10" grpId="0" animBg="1"/>
      <p:bldP spid="11" grpId="0" animBg="1"/>
      <p:bldP spid="12" grpId="0" animBg="1"/>
      <p:bldP spid="13" grpId="0" animBg="1"/>
      <p:bldP spid="14" grpId="0" animBg="1"/>
      <p:bldP spid="56" grpId="0" animBg="1"/>
      <p:bldP spid="57" grpId="0" animBg="1"/>
      <p:bldP spid="58" grpId="0" animBg="1"/>
      <p:bldP spid="59" grpId="0" animBg="1"/>
      <p:bldP spid="60" grpId="0" animBg="1"/>
      <p:bldP spid="61" grpId="0" animBg="1"/>
      <p:bldP spid="6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连接器 14">
            <a:extLst>
              <a:ext uri="{FF2B5EF4-FFF2-40B4-BE49-F238E27FC236}">
                <a16:creationId xmlns:a16="http://schemas.microsoft.com/office/drawing/2014/main" id="{0B8B3858-9202-1BF9-10DF-6AB0E70D47FC}"/>
              </a:ext>
            </a:extLst>
          </p:cNvPr>
          <p:cNvSpPr/>
          <p:nvPr/>
        </p:nvSpPr>
        <p:spPr>
          <a:xfrm>
            <a:off x="9109666" y="5504471"/>
            <a:ext cx="2166914" cy="954426"/>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Release cached data</a:t>
            </a:r>
            <a:endParaRPr kumimoji="1" lang="zh-CN" altLang="en-US" sz="1600" dirty="0">
              <a:solidFill>
                <a:srgbClr val="84FFFF"/>
              </a:solidFill>
            </a:endParaRPr>
          </a:p>
        </p:txBody>
      </p:sp>
      <p:sp>
        <p:nvSpPr>
          <p:cNvPr id="3" name="矩形 2">
            <a:extLst>
              <a:ext uri="{FF2B5EF4-FFF2-40B4-BE49-F238E27FC236}">
                <a16:creationId xmlns:a16="http://schemas.microsoft.com/office/drawing/2014/main" id="{C42BDF54-AB88-4FEB-B424-B044CB7E6C71}"/>
              </a:ext>
            </a:extLst>
          </p:cNvPr>
          <p:cNvSpPr/>
          <p:nvPr/>
        </p:nvSpPr>
        <p:spPr>
          <a:xfrm>
            <a:off x="825535" y="421256"/>
            <a:ext cx="5694824" cy="523220"/>
          </a:xfrm>
          <a:prstGeom prst="rect">
            <a:avLst/>
          </a:prstGeom>
        </p:spPr>
        <p:txBody>
          <a:bodyPr wrap="square" anchor="ctr">
            <a:spAutoFit/>
          </a:bodyPr>
          <a:lstStyle/>
          <a:p>
            <a:pPr lvl="0">
              <a:defRPr/>
            </a:pPr>
            <a:r>
              <a:rPr lang="en-AU" altLang="zh-CN"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The Solution Details</a:t>
            </a:r>
            <a:endParaRPr lang="zh-CN" altLang="en-US"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sp>
        <p:nvSpPr>
          <p:cNvPr id="5" name="流程 4">
            <a:extLst>
              <a:ext uri="{FF2B5EF4-FFF2-40B4-BE49-F238E27FC236}">
                <a16:creationId xmlns:a16="http://schemas.microsoft.com/office/drawing/2014/main" id="{6D3EF5FD-2567-008B-DB16-BA43FD4F9E5D}"/>
              </a:ext>
            </a:extLst>
          </p:cNvPr>
          <p:cNvSpPr/>
          <p:nvPr/>
        </p:nvSpPr>
        <p:spPr>
          <a:xfrm>
            <a:off x="581808" y="1907442"/>
            <a:ext cx="2295873" cy="1120941"/>
          </a:xfrm>
          <a:prstGeom prst="flowChartProcess">
            <a:avLst/>
          </a:prstGeom>
          <a:noFill/>
          <a:ln>
            <a:solidFill>
              <a:srgbClr val="84FFFF"/>
            </a:solidFill>
          </a:ln>
        </p:spPr>
        <p:style>
          <a:lnRef idx="2">
            <a:schemeClr val="accent1"/>
          </a:lnRef>
          <a:fillRef idx="1">
            <a:schemeClr val="lt1"/>
          </a:fillRef>
          <a:effectRef idx="0">
            <a:schemeClr val="accent1"/>
          </a:effectRef>
          <a:fontRef idx="minor">
            <a:schemeClr val="dk1"/>
          </a:fontRef>
        </p:style>
        <p:txBody>
          <a:bodyPr rtlCol="0" anchor="ctr"/>
          <a:lstStyle/>
          <a:p>
            <a:r>
              <a:rPr lang="en-AU" altLang="zh-CN" sz="1600" dirty="0">
                <a:solidFill>
                  <a:srgbClr val="84FFFF"/>
                </a:solidFill>
              </a:rPr>
              <a:t>Input data 1/3 octave, short time step (&lt;1 s, often 125 </a:t>
            </a:r>
            <a:r>
              <a:rPr lang="en-AU" altLang="zh-CN" sz="1600" dirty="0" err="1">
                <a:solidFill>
                  <a:srgbClr val="84FFFF"/>
                </a:solidFill>
              </a:rPr>
              <a:t>ms</a:t>
            </a:r>
            <a:r>
              <a:rPr lang="en-AU" altLang="zh-CN" sz="1600" dirty="0">
                <a:solidFill>
                  <a:srgbClr val="84FFFF"/>
                </a:solidFill>
              </a:rPr>
              <a:t>)</a:t>
            </a:r>
          </a:p>
        </p:txBody>
      </p:sp>
      <p:sp>
        <p:nvSpPr>
          <p:cNvPr id="7" name="连接器 6">
            <a:extLst>
              <a:ext uri="{FF2B5EF4-FFF2-40B4-BE49-F238E27FC236}">
                <a16:creationId xmlns:a16="http://schemas.microsoft.com/office/drawing/2014/main" id="{E8FED5D6-E3F8-1E04-071A-A1796BA1E8FE}"/>
              </a:ext>
            </a:extLst>
          </p:cNvPr>
          <p:cNvSpPr/>
          <p:nvPr/>
        </p:nvSpPr>
        <p:spPr>
          <a:xfrm>
            <a:off x="426369" y="3953484"/>
            <a:ext cx="2606749" cy="1120941"/>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Cache data waiting for voice</a:t>
            </a:r>
            <a:r>
              <a:rPr lang="en-AU" altLang="zh-CN" dirty="0">
                <a:solidFill>
                  <a:srgbClr val="84FFFF"/>
                </a:solidFill>
              </a:rPr>
              <a:t> screening</a:t>
            </a:r>
            <a:endParaRPr kumimoji="1" lang="zh-CN" altLang="en-US" dirty="0">
              <a:solidFill>
                <a:srgbClr val="84FFFF"/>
              </a:solidFill>
            </a:endParaRPr>
          </a:p>
        </p:txBody>
      </p:sp>
      <p:sp>
        <p:nvSpPr>
          <p:cNvPr id="9" name="流程 8">
            <a:extLst>
              <a:ext uri="{FF2B5EF4-FFF2-40B4-BE49-F238E27FC236}">
                <a16:creationId xmlns:a16="http://schemas.microsoft.com/office/drawing/2014/main" id="{E2F4DB5F-BEEF-04AC-4D31-5CC1ABED2CB0}"/>
              </a:ext>
            </a:extLst>
          </p:cNvPr>
          <p:cNvSpPr/>
          <p:nvPr/>
        </p:nvSpPr>
        <p:spPr>
          <a:xfrm>
            <a:off x="3641207" y="1244023"/>
            <a:ext cx="2022330" cy="954426"/>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Cache of input data</a:t>
            </a:r>
            <a:endParaRPr kumimoji="1" lang="zh-CN" altLang="en-US" sz="1600" dirty="0">
              <a:solidFill>
                <a:srgbClr val="84FFFF"/>
              </a:solidFill>
            </a:endParaRPr>
          </a:p>
        </p:txBody>
      </p:sp>
      <p:sp>
        <p:nvSpPr>
          <p:cNvPr id="11" name="决策 10">
            <a:extLst>
              <a:ext uri="{FF2B5EF4-FFF2-40B4-BE49-F238E27FC236}">
                <a16:creationId xmlns:a16="http://schemas.microsoft.com/office/drawing/2014/main" id="{A864AA74-ACCC-699D-6B2E-F337163D0A6C}"/>
              </a:ext>
            </a:extLst>
          </p:cNvPr>
          <p:cNvSpPr/>
          <p:nvPr/>
        </p:nvSpPr>
        <p:spPr>
          <a:xfrm>
            <a:off x="6566870" y="2685108"/>
            <a:ext cx="2475016" cy="1120941"/>
          </a:xfrm>
          <a:prstGeom prst="flowChartDecision">
            <a:avLst/>
          </a:prstGeom>
          <a:noFill/>
          <a:ln w="12700">
            <a:solidFill>
              <a:srgbClr val="84FFFF"/>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AU" altLang="zh-CN" sz="1500" dirty="0">
                <a:solidFill>
                  <a:srgbClr val="84FFFF"/>
                </a:solidFill>
              </a:rPr>
              <a:t>Speech recognised</a:t>
            </a:r>
            <a:endParaRPr kumimoji="1" lang="zh-CN" altLang="en-US" sz="1500" dirty="0">
              <a:solidFill>
                <a:srgbClr val="84FFFF"/>
              </a:solidFill>
            </a:endParaRPr>
          </a:p>
        </p:txBody>
      </p:sp>
      <p:sp>
        <p:nvSpPr>
          <p:cNvPr id="12" name="决策 11">
            <a:extLst>
              <a:ext uri="{FF2B5EF4-FFF2-40B4-BE49-F238E27FC236}">
                <a16:creationId xmlns:a16="http://schemas.microsoft.com/office/drawing/2014/main" id="{1CF75207-935F-E685-254B-8EFDD4052FBC}"/>
              </a:ext>
            </a:extLst>
          </p:cNvPr>
          <p:cNvSpPr/>
          <p:nvPr/>
        </p:nvSpPr>
        <p:spPr>
          <a:xfrm>
            <a:off x="9422293" y="2685108"/>
            <a:ext cx="2475016" cy="1120941"/>
          </a:xfrm>
          <a:prstGeom prst="flowChartDecision">
            <a:avLst/>
          </a:prstGeom>
          <a:noFill/>
          <a:ln w="12700">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500" dirty="0">
                <a:solidFill>
                  <a:srgbClr val="84FFFF"/>
                </a:solidFill>
              </a:rPr>
              <a:t>No speech recognised</a:t>
            </a:r>
            <a:endParaRPr kumimoji="1" lang="zh-CN" altLang="en-US" sz="1500" dirty="0">
              <a:solidFill>
                <a:srgbClr val="84FFFF"/>
              </a:solidFill>
            </a:endParaRPr>
          </a:p>
        </p:txBody>
      </p:sp>
      <p:sp>
        <p:nvSpPr>
          <p:cNvPr id="13" name="流程 12">
            <a:extLst>
              <a:ext uri="{FF2B5EF4-FFF2-40B4-BE49-F238E27FC236}">
                <a16:creationId xmlns:a16="http://schemas.microsoft.com/office/drawing/2014/main" id="{9050DC49-99FC-B6F6-4A95-2971298B47D2}"/>
              </a:ext>
            </a:extLst>
          </p:cNvPr>
          <p:cNvSpPr/>
          <p:nvPr/>
        </p:nvSpPr>
        <p:spPr>
          <a:xfrm>
            <a:off x="3636430" y="5504471"/>
            <a:ext cx="2022330" cy="954426"/>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Core data analysis/ML classification</a:t>
            </a:r>
            <a:endParaRPr kumimoji="1" lang="zh-CN" altLang="en-US" sz="1600" dirty="0">
              <a:solidFill>
                <a:srgbClr val="84FFFF"/>
              </a:solidFill>
            </a:endParaRPr>
          </a:p>
        </p:txBody>
      </p:sp>
      <p:grpSp>
        <p:nvGrpSpPr>
          <p:cNvPr id="17" name="组合 16">
            <a:extLst>
              <a:ext uri="{FF2B5EF4-FFF2-40B4-BE49-F238E27FC236}">
                <a16:creationId xmlns:a16="http://schemas.microsoft.com/office/drawing/2014/main" id="{B82307E7-77AB-4CE9-87BE-4C46A58B5394}"/>
              </a:ext>
            </a:extLst>
          </p:cNvPr>
          <p:cNvGrpSpPr>
            <a:grpSpLocks noChangeAspect="1"/>
          </p:cNvGrpSpPr>
          <p:nvPr/>
        </p:nvGrpSpPr>
        <p:grpSpPr>
          <a:xfrm>
            <a:off x="259599" y="2770933"/>
            <a:ext cx="719999" cy="720000"/>
            <a:chOff x="-1093983" y="1862909"/>
            <a:chExt cx="848719" cy="848720"/>
          </a:xfrm>
        </p:grpSpPr>
        <p:grpSp>
          <p:nvGrpSpPr>
            <p:cNvPr id="19" name="组合 18">
              <a:extLst>
                <a:ext uri="{FF2B5EF4-FFF2-40B4-BE49-F238E27FC236}">
                  <a16:creationId xmlns:a16="http://schemas.microsoft.com/office/drawing/2014/main" id="{D9C06139-6DA3-4A5D-9F7B-40DE0DCF38C7}"/>
                </a:ext>
              </a:extLst>
            </p:cNvPr>
            <p:cNvGrpSpPr/>
            <p:nvPr/>
          </p:nvGrpSpPr>
          <p:grpSpPr>
            <a:xfrm>
              <a:off x="-1093983" y="1862909"/>
              <a:ext cx="848719" cy="848720"/>
              <a:chOff x="251373" y="5567702"/>
              <a:chExt cx="848719" cy="848720"/>
            </a:xfrm>
          </p:grpSpPr>
          <p:sp>
            <p:nvSpPr>
              <p:cNvPr id="21" name="MH_SubTitle_3">
                <a:extLst>
                  <a:ext uri="{FF2B5EF4-FFF2-40B4-BE49-F238E27FC236}">
                    <a16:creationId xmlns:a16="http://schemas.microsoft.com/office/drawing/2014/main" id="{725CAFAA-7E07-4355-BCEC-1E959D0596B6}"/>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22" name="椭圆 21">
                <a:extLst>
                  <a:ext uri="{FF2B5EF4-FFF2-40B4-BE49-F238E27FC236}">
                    <a16:creationId xmlns:a16="http://schemas.microsoft.com/office/drawing/2014/main" id="{16BDEB8D-D4B4-41C6-A845-B087A82602CA}"/>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0" name="图片 19">
              <a:extLst>
                <a:ext uri="{FF2B5EF4-FFF2-40B4-BE49-F238E27FC236}">
                  <a16:creationId xmlns:a16="http://schemas.microsoft.com/office/drawing/2014/main" id="{54A13C2A-E064-4440-8F0F-C51F8BE2B0B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52500" y="2055236"/>
              <a:ext cx="526190" cy="492355"/>
            </a:xfrm>
            <a:prstGeom prst="rect">
              <a:avLst/>
            </a:prstGeom>
          </p:spPr>
        </p:pic>
      </p:grpSp>
      <p:grpSp>
        <p:nvGrpSpPr>
          <p:cNvPr id="24" name="组合 23">
            <a:extLst>
              <a:ext uri="{FF2B5EF4-FFF2-40B4-BE49-F238E27FC236}">
                <a16:creationId xmlns:a16="http://schemas.microsoft.com/office/drawing/2014/main" id="{D33A001F-B5BD-0D59-BCAA-61A4320917D5}"/>
              </a:ext>
            </a:extLst>
          </p:cNvPr>
          <p:cNvGrpSpPr>
            <a:grpSpLocks noChangeAspect="1"/>
          </p:cNvGrpSpPr>
          <p:nvPr/>
        </p:nvGrpSpPr>
        <p:grpSpPr>
          <a:xfrm>
            <a:off x="2719223" y="4186946"/>
            <a:ext cx="719999" cy="720000"/>
            <a:chOff x="-1154744" y="703065"/>
            <a:chExt cx="848719" cy="848720"/>
          </a:xfrm>
        </p:grpSpPr>
        <p:grpSp>
          <p:nvGrpSpPr>
            <p:cNvPr id="26" name="组合 25">
              <a:extLst>
                <a:ext uri="{FF2B5EF4-FFF2-40B4-BE49-F238E27FC236}">
                  <a16:creationId xmlns:a16="http://schemas.microsoft.com/office/drawing/2014/main" id="{C76ECD3C-2437-8803-3FA3-D4C333AE3B86}"/>
                </a:ext>
              </a:extLst>
            </p:cNvPr>
            <p:cNvGrpSpPr/>
            <p:nvPr/>
          </p:nvGrpSpPr>
          <p:grpSpPr>
            <a:xfrm>
              <a:off x="-1154744" y="703065"/>
              <a:ext cx="848719" cy="848720"/>
              <a:chOff x="251373" y="5567702"/>
              <a:chExt cx="848719" cy="848720"/>
            </a:xfrm>
          </p:grpSpPr>
          <p:sp>
            <p:nvSpPr>
              <p:cNvPr id="28" name="MH_SubTitle_3">
                <a:extLst>
                  <a:ext uri="{FF2B5EF4-FFF2-40B4-BE49-F238E27FC236}">
                    <a16:creationId xmlns:a16="http://schemas.microsoft.com/office/drawing/2014/main" id="{FC1F6C8E-3F43-02D5-4B40-819131D808C5}"/>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29" name="椭圆 28">
                <a:extLst>
                  <a:ext uri="{FF2B5EF4-FFF2-40B4-BE49-F238E27FC236}">
                    <a16:creationId xmlns:a16="http://schemas.microsoft.com/office/drawing/2014/main" id="{9B026B32-6948-665E-A1AB-FF3BE2EF9EAA}"/>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7" name="图片 26">
              <a:extLst>
                <a:ext uri="{FF2B5EF4-FFF2-40B4-BE49-F238E27FC236}">
                  <a16:creationId xmlns:a16="http://schemas.microsoft.com/office/drawing/2014/main" id="{34E66982-1FE1-9C7F-3D5A-77D8D3285C4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97103" y="885491"/>
              <a:ext cx="513878" cy="497472"/>
            </a:xfrm>
            <a:prstGeom prst="rect">
              <a:avLst/>
            </a:prstGeom>
          </p:spPr>
        </p:pic>
      </p:grpSp>
      <p:sp>
        <p:nvSpPr>
          <p:cNvPr id="2" name="连接器 1">
            <a:extLst>
              <a:ext uri="{FF2B5EF4-FFF2-40B4-BE49-F238E27FC236}">
                <a16:creationId xmlns:a16="http://schemas.microsoft.com/office/drawing/2014/main" id="{15F2F5A0-46D8-9731-7BAF-D18070F85483}"/>
              </a:ext>
            </a:extLst>
          </p:cNvPr>
          <p:cNvSpPr/>
          <p:nvPr/>
        </p:nvSpPr>
        <p:spPr>
          <a:xfrm>
            <a:off x="7182196" y="926337"/>
            <a:ext cx="3854941" cy="1276111"/>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Once sufficient data is cached (~5s), apply speech recognition model</a:t>
            </a:r>
            <a:endParaRPr kumimoji="1" lang="zh-CN" altLang="en-US" sz="1600" dirty="0">
              <a:solidFill>
                <a:srgbClr val="84FFFF"/>
              </a:solidFill>
            </a:endParaRPr>
          </a:p>
        </p:txBody>
      </p:sp>
      <p:grpSp>
        <p:nvGrpSpPr>
          <p:cNvPr id="65" name="组合 64">
            <a:extLst>
              <a:ext uri="{FF2B5EF4-FFF2-40B4-BE49-F238E27FC236}">
                <a16:creationId xmlns:a16="http://schemas.microsoft.com/office/drawing/2014/main" id="{134300EC-BF68-1E21-17F2-4948D037D6C0}"/>
              </a:ext>
            </a:extLst>
          </p:cNvPr>
          <p:cNvGrpSpPr>
            <a:grpSpLocks noChangeAspect="1"/>
          </p:cNvGrpSpPr>
          <p:nvPr/>
        </p:nvGrpSpPr>
        <p:grpSpPr>
          <a:xfrm>
            <a:off x="11037137" y="5616284"/>
            <a:ext cx="724429" cy="730800"/>
            <a:chOff x="9336738" y="5796835"/>
            <a:chExt cx="848719" cy="848720"/>
          </a:xfrm>
        </p:grpSpPr>
        <p:grpSp>
          <p:nvGrpSpPr>
            <p:cNvPr id="154" name="组合 153">
              <a:extLst>
                <a:ext uri="{FF2B5EF4-FFF2-40B4-BE49-F238E27FC236}">
                  <a16:creationId xmlns:a16="http://schemas.microsoft.com/office/drawing/2014/main" id="{77717D70-900D-45D8-91FE-CB9918AD5D54}"/>
                </a:ext>
              </a:extLst>
            </p:cNvPr>
            <p:cNvGrpSpPr/>
            <p:nvPr/>
          </p:nvGrpSpPr>
          <p:grpSpPr>
            <a:xfrm>
              <a:off x="9386924" y="5832681"/>
              <a:ext cx="756000" cy="756000"/>
              <a:chOff x="3601073" y="4272088"/>
              <a:chExt cx="756000" cy="756000"/>
            </a:xfrm>
          </p:grpSpPr>
          <p:sp>
            <p:nvSpPr>
              <p:cNvPr id="155" name="Oval 26">
                <a:extLst>
                  <a:ext uri="{FF2B5EF4-FFF2-40B4-BE49-F238E27FC236}">
                    <a16:creationId xmlns:a16="http://schemas.microsoft.com/office/drawing/2014/main" id="{D0AE728F-48D5-4843-A150-D343B4D12EC4}"/>
                  </a:ext>
                </a:extLst>
              </p:cNvPr>
              <p:cNvSpPr>
                <a:spLocks noChangeAspect="1"/>
              </p:cNvSpPr>
              <p:nvPr/>
            </p:nvSpPr>
            <p:spPr>
              <a:xfrm flipH="1">
                <a:off x="3601073" y="4272088"/>
                <a:ext cx="756000" cy="756000"/>
              </a:xfrm>
              <a:prstGeom prst="ellipse">
                <a:avLst/>
              </a:prstGeom>
              <a:gradFill>
                <a:gsLst>
                  <a:gs pos="14000">
                    <a:srgbClr val="00B0F0"/>
                  </a:gs>
                  <a:gs pos="64000">
                    <a:srgbClr val="0BB0AD"/>
                  </a:gs>
                  <a:gs pos="42000">
                    <a:srgbClr val="13FFEC"/>
                  </a:gs>
                </a:gsLst>
                <a:lin ang="5400000" scaled="0"/>
              </a:gradFill>
              <a:ln w="12700" cap="flat" cmpd="sng" algn="ctr">
                <a:noFill/>
                <a:prstDash val="solid"/>
                <a:miter lim="800000"/>
              </a:ln>
              <a:effectLst>
                <a:outerShdw blurRad="508000" dist="190500" dir="5400000" algn="tl" rotWithShape="0">
                  <a:srgbClr val="222328">
                    <a:alpha val="5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chemeClr val="bg1"/>
                  </a:solidFill>
                  <a:effectLst/>
                  <a:uLnTx/>
                  <a:uFillTx/>
                  <a:cs typeface="+mn-ea"/>
                  <a:sym typeface="+mn-lt"/>
                </a:endParaRPr>
              </a:p>
            </p:txBody>
          </p:sp>
          <p:grpSp>
            <p:nvGrpSpPr>
              <p:cNvPr id="156" name="Group 82">
                <a:extLst>
                  <a:ext uri="{FF2B5EF4-FFF2-40B4-BE49-F238E27FC236}">
                    <a16:creationId xmlns:a16="http://schemas.microsoft.com/office/drawing/2014/main" id="{BB980C9A-244B-44AC-9011-9B172394E355}"/>
                  </a:ext>
                </a:extLst>
              </p:cNvPr>
              <p:cNvGrpSpPr>
                <a:grpSpLocks noChangeAspect="1"/>
              </p:cNvGrpSpPr>
              <p:nvPr/>
            </p:nvGrpSpPr>
            <p:grpSpPr>
              <a:xfrm>
                <a:off x="3849247" y="4534602"/>
                <a:ext cx="252000" cy="252000"/>
                <a:chOff x="5319713" y="3014663"/>
                <a:chExt cx="609600" cy="609600"/>
              </a:xfrm>
              <a:solidFill>
                <a:srgbClr val="FFFFFF"/>
              </a:solidFill>
            </p:grpSpPr>
            <p:sp>
              <p:nvSpPr>
                <p:cNvPr id="157" name="Freeform 47">
                  <a:extLst>
                    <a:ext uri="{FF2B5EF4-FFF2-40B4-BE49-F238E27FC236}">
                      <a16:creationId xmlns:a16="http://schemas.microsoft.com/office/drawing/2014/main" id="{6C3045C0-723A-476E-B433-ED97A572CC8C}"/>
                    </a:ext>
                  </a:extLst>
                </p:cNvPr>
                <p:cNvSpPr>
                  <a:spLocks noEditPoints="1"/>
                </p:cNvSpPr>
                <p:nvPr/>
              </p:nvSpPr>
              <p:spPr bwMode="auto">
                <a:xfrm>
                  <a:off x="5776913" y="3238501"/>
                  <a:ext cx="101600" cy="101600"/>
                </a:xfrm>
                <a:custGeom>
                  <a:avLst/>
                  <a:gdLst>
                    <a:gd name="T0" fmla="*/ 257 w 576"/>
                    <a:gd name="T1" fmla="*/ 119 h 576"/>
                    <a:gd name="T2" fmla="*/ 201 w 576"/>
                    <a:gd name="T3" fmla="*/ 139 h 576"/>
                    <a:gd name="T4" fmla="*/ 156 w 576"/>
                    <a:gd name="T5" fmla="*/ 177 h 576"/>
                    <a:gd name="T6" fmla="*/ 126 w 576"/>
                    <a:gd name="T7" fmla="*/ 229 h 576"/>
                    <a:gd name="T8" fmla="*/ 115 w 576"/>
                    <a:gd name="T9" fmla="*/ 288 h 576"/>
                    <a:gd name="T10" fmla="*/ 126 w 576"/>
                    <a:gd name="T11" fmla="*/ 349 h 576"/>
                    <a:gd name="T12" fmla="*/ 156 w 576"/>
                    <a:gd name="T13" fmla="*/ 399 h 576"/>
                    <a:gd name="T14" fmla="*/ 201 w 576"/>
                    <a:gd name="T15" fmla="*/ 437 h 576"/>
                    <a:gd name="T16" fmla="*/ 257 w 576"/>
                    <a:gd name="T17" fmla="*/ 458 h 576"/>
                    <a:gd name="T18" fmla="*/ 319 w 576"/>
                    <a:gd name="T19" fmla="*/ 458 h 576"/>
                    <a:gd name="T20" fmla="*/ 375 w 576"/>
                    <a:gd name="T21" fmla="*/ 437 h 576"/>
                    <a:gd name="T22" fmla="*/ 420 w 576"/>
                    <a:gd name="T23" fmla="*/ 399 h 576"/>
                    <a:gd name="T24" fmla="*/ 450 w 576"/>
                    <a:gd name="T25" fmla="*/ 349 h 576"/>
                    <a:gd name="T26" fmla="*/ 461 w 576"/>
                    <a:gd name="T27" fmla="*/ 288 h 576"/>
                    <a:gd name="T28" fmla="*/ 450 w 576"/>
                    <a:gd name="T29" fmla="*/ 229 h 576"/>
                    <a:gd name="T30" fmla="*/ 420 w 576"/>
                    <a:gd name="T31" fmla="*/ 177 h 576"/>
                    <a:gd name="T32" fmla="*/ 375 w 576"/>
                    <a:gd name="T33" fmla="*/ 139 h 576"/>
                    <a:gd name="T34" fmla="*/ 319 w 576"/>
                    <a:gd name="T35" fmla="*/ 119 h 576"/>
                    <a:gd name="T36" fmla="*/ 288 w 576"/>
                    <a:gd name="T37" fmla="*/ 0 h 576"/>
                    <a:gd name="T38" fmla="*/ 371 w 576"/>
                    <a:gd name="T39" fmla="*/ 13 h 576"/>
                    <a:gd name="T40" fmla="*/ 445 w 576"/>
                    <a:gd name="T41" fmla="*/ 46 h 576"/>
                    <a:gd name="T42" fmla="*/ 505 w 576"/>
                    <a:gd name="T43" fmla="*/ 100 h 576"/>
                    <a:gd name="T44" fmla="*/ 549 w 576"/>
                    <a:gd name="T45" fmla="*/ 167 h 576"/>
                    <a:gd name="T46" fmla="*/ 573 w 576"/>
                    <a:gd name="T47" fmla="*/ 246 h 576"/>
                    <a:gd name="T48" fmla="*/ 573 w 576"/>
                    <a:gd name="T49" fmla="*/ 331 h 576"/>
                    <a:gd name="T50" fmla="*/ 549 w 576"/>
                    <a:gd name="T51" fmla="*/ 410 h 576"/>
                    <a:gd name="T52" fmla="*/ 505 w 576"/>
                    <a:gd name="T53" fmla="*/ 477 h 576"/>
                    <a:gd name="T54" fmla="*/ 445 w 576"/>
                    <a:gd name="T55" fmla="*/ 530 h 576"/>
                    <a:gd name="T56" fmla="*/ 371 w 576"/>
                    <a:gd name="T57" fmla="*/ 564 h 576"/>
                    <a:gd name="T58" fmla="*/ 288 w 576"/>
                    <a:gd name="T59" fmla="*/ 576 h 576"/>
                    <a:gd name="T60" fmla="*/ 205 w 576"/>
                    <a:gd name="T61" fmla="*/ 564 h 576"/>
                    <a:gd name="T62" fmla="*/ 131 w 576"/>
                    <a:gd name="T63" fmla="*/ 530 h 576"/>
                    <a:gd name="T64" fmla="*/ 71 w 576"/>
                    <a:gd name="T65" fmla="*/ 477 h 576"/>
                    <a:gd name="T66" fmla="*/ 27 w 576"/>
                    <a:gd name="T67" fmla="*/ 410 h 576"/>
                    <a:gd name="T68" fmla="*/ 3 w 576"/>
                    <a:gd name="T69" fmla="*/ 331 h 576"/>
                    <a:gd name="T70" fmla="*/ 3 w 576"/>
                    <a:gd name="T71" fmla="*/ 246 h 576"/>
                    <a:gd name="T72" fmla="*/ 27 w 576"/>
                    <a:gd name="T73" fmla="*/ 167 h 576"/>
                    <a:gd name="T74" fmla="*/ 71 w 576"/>
                    <a:gd name="T75" fmla="*/ 100 h 576"/>
                    <a:gd name="T76" fmla="*/ 131 w 576"/>
                    <a:gd name="T77" fmla="*/ 46 h 576"/>
                    <a:gd name="T78" fmla="*/ 205 w 576"/>
                    <a:gd name="T79" fmla="*/ 13 h 576"/>
                    <a:gd name="T80" fmla="*/ 288 w 576"/>
                    <a:gd name="T8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6" h="576">
                      <a:moveTo>
                        <a:pt x="288" y="115"/>
                      </a:moveTo>
                      <a:lnTo>
                        <a:pt x="257" y="119"/>
                      </a:lnTo>
                      <a:lnTo>
                        <a:pt x="227" y="126"/>
                      </a:lnTo>
                      <a:lnTo>
                        <a:pt x="201" y="139"/>
                      </a:lnTo>
                      <a:lnTo>
                        <a:pt x="177" y="156"/>
                      </a:lnTo>
                      <a:lnTo>
                        <a:pt x="156" y="177"/>
                      </a:lnTo>
                      <a:lnTo>
                        <a:pt x="139" y="201"/>
                      </a:lnTo>
                      <a:lnTo>
                        <a:pt x="126" y="229"/>
                      </a:lnTo>
                      <a:lnTo>
                        <a:pt x="118" y="257"/>
                      </a:lnTo>
                      <a:lnTo>
                        <a:pt x="115" y="288"/>
                      </a:lnTo>
                      <a:lnTo>
                        <a:pt x="118" y="320"/>
                      </a:lnTo>
                      <a:lnTo>
                        <a:pt x="126" y="349"/>
                      </a:lnTo>
                      <a:lnTo>
                        <a:pt x="139" y="375"/>
                      </a:lnTo>
                      <a:lnTo>
                        <a:pt x="156" y="399"/>
                      </a:lnTo>
                      <a:lnTo>
                        <a:pt x="177" y="420"/>
                      </a:lnTo>
                      <a:lnTo>
                        <a:pt x="201" y="437"/>
                      </a:lnTo>
                      <a:lnTo>
                        <a:pt x="227" y="451"/>
                      </a:lnTo>
                      <a:lnTo>
                        <a:pt x="257" y="458"/>
                      </a:lnTo>
                      <a:lnTo>
                        <a:pt x="288" y="461"/>
                      </a:lnTo>
                      <a:lnTo>
                        <a:pt x="319" y="458"/>
                      </a:lnTo>
                      <a:lnTo>
                        <a:pt x="349" y="451"/>
                      </a:lnTo>
                      <a:lnTo>
                        <a:pt x="375" y="437"/>
                      </a:lnTo>
                      <a:lnTo>
                        <a:pt x="399" y="420"/>
                      </a:lnTo>
                      <a:lnTo>
                        <a:pt x="420" y="399"/>
                      </a:lnTo>
                      <a:lnTo>
                        <a:pt x="437" y="375"/>
                      </a:lnTo>
                      <a:lnTo>
                        <a:pt x="450" y="349"/>
                      </a:lnTo>
                      <a:lnTo>
                        <a:pt x="458" y="320"/>
                      </a:lnTo>
                      <a:lnTo>
                        <a:pt x="461" y="288"/>
                      </a:lnTo>
                      <a:lnTo>
                        <a:pt x="458" y="257"/>
                      </a:lnTo>
                      <a:lnTo>
                        <a:pt x="450" y="229"/>
                      </a:lnTo>
                      <a:lnTo>
                        <a:pt x="437" y="201"/>
                      </a:lnTo>
                      <a:lnTo>
                        <a:pt x="420" y="177"/>
                      </a:lnTo>
                      <a:lnTo>
                        <a:pt x="399" y="156"/>
                      </a:lnTo>
                      <a:lnTo>
                        <a:pt x="375" y="139"/>
                      </a:lnTo>
                      <a:lnTo>
                        <a:pt x="349" y="126"/>
                      </a:lnTo>
                      <a:lnTo>
                        <a:pt x="319" y="119"/>
                      </a:lnTo>
                      <a:lnTo>
                        <a:pt x="288" y="115"/>
                      </a:lnTo>
                      <a:close/>
                      <a:moveTo>
                        <a:pt x="288" y="0"/>
                      </a:moveTo>
                      <a:lnTo>
                        <a:pt x="331" y="3"/>
                      </a:lnTo>
                      <a:lnTo>
                        <a:pt x="371" y="13"/>
                      </a:lnTo>
                      <a:lnTo>
                        <a:pt x="409" y="27"/>
                      </a:lnTo>
                      <a:lnTo>
                        <a:pt x="445" y="46"/>
                      </a:lnTo>
                      <a:lnTo>
                        <a:pt x="477" y="71"/>
                      </a:lnTo>
                      <a:lnTo>
                        <a:pt x="505" y="100"/>
                      </a:lnTo>
                      <a:lnTo>
                        <a:pt x="530" y="131"/>
                      </a:lnTo>
                      <a:lnTo>
                        <a:pt x="549" y="167"/>
                      </a:lnTo>
                      <a:lnTo>
                        <a:pt x="563" y="205"/>
                      </a:lnTo>
                      <a:lnTo>
                        <a:pt x="573" y="246"/>
                      </a:lnTo>
                      <a:lnTo>
                        <a:pt x="576" y="288"/>
                      </a:lnTo>
                      <a:lnTo>
                        <a:pt x="573" y="331"/>
                      </a:lnTo>
                      <a:lnTo>
                        <a:pt x="563" y="371"/>
                      </a:lnTo>
                      <a:lnTo>
                        <a:pt x="549" y="410"/>
                      </a:lnTo>
                      <a:lnTo>
                        <a:pt x="530" y="445"/>
                      </a:lnTo>
                      <a:lnTo>
                        <a:pt x="505" y="477"/>
                      </a:lnTo>
                      <a:lnTo>
                        <a:pt x="477" y="506"/>
                      </a:lnTo>
                      <a:lnTo>
                        <a:pt x="445" y="530"/>
                      </a:lnTo>
                      <a:lnTo>
                        <a:pt x="409" y="550"/>
                      </a:lnTo>
                      <a:lnTo>
                        <a:pt x="371" y="564"/>
                      </a:lnTo>
                      <a:lnTo>
                        <a:pt x="331" y="573"/>
                      </a:lnTo>
                      <a:lnTo>
                        <a:pt x="288" y="576"/>
                      </a:lnTo>
                      <a:lnTo>
                        <a:pt x="245" y="573"/>
                      </a:lnTo>
                      <a:lnTo>
                        <a:pt x="205" y="564"/>
                      </a:lnTo>
                      <a:lnTo>
                        <a:pt x="167" y="550"/>
                      </a:lnTo>
                      <a:lnTo>
                        <a:pt x="131" y="530"/>
                      </a:lnTo>
                      <a:lnTo>
                        <a:pt x="99" y="506"/>
                      </a:lnTo>
                      <a:lnTo>
                        <a:pt x="71" y="477"/>
                      </a:lnTo>
                      <a:lnTo>
                        <a:pt x="46" y="445"/>
                      </a:lnTo>
                      <a:lnTo>
                        <a:pt x="27" y="410"/>
                      </a:lnTo>
                      <a:lnTo>
                        <a:pt x="13" y="371"/>
                      </a:lnTo>
                      <a:lnTo>
                        <a:pt x="3" y="331"/>
                      </a:lnTo>
                      <a:lnTo>
                        <a:pt x="0" y="288"/>
                      </a:lnTo>
                      <a:lnTo>
                        <a:pt x="3" y="246"/>
                      </a:lnTo>
                      <a:lnTo>
                        <a:pt x="13" y="205"/>
                      </a:lnTo>
                      <a:lnTo>
                        <a:pt x="27" y="167"/>
                      </a:lnTo>
                      <a:lnTo>
                        <a:pt x="46" y="131"/>
                      </a:lnTo>
                      <a:lnTo>
                        <a:pt x="71" y="100"/>
                      </a:lnTo>
                      <a:lnTo>
                        <a:pt x="99" y="71"/>
                      </a:lnTo>
                      <a:lnTo>
                        <a:pt x="131" y="46"/>
                      </a:lnTo>
                      <a:lnTo>
                        <a:pt x="167" y="27"/>
                      </a:lnTo>
                      <a:lnTo>
                        <a:pt x="205" y="13"/>
                      </a:lnTo>
                      <a:lnTo>
                        <a:pt x="245" y="3"/>
                      </a:lnTo>
                      <a:lnTo>
                        <a:pt x="2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58" name="Freeform 48">
                  <a:extLst>
                    <a:ext uri="{FF2B5EF4-FFF2-40B4-BE49-F238E27FC236}">
                      <a16:creationId xmlns:a16="http://schemas.microsoft.com/office/drawing/2014/main" id="{0ACC9846-BC34-479F-94A0-97210890B026}"/>
                    </a:ext>
                  </a:extLst>
                </p:cNvPr>
                <p:cNvSpPr>
                  <a:spLocks/>
                </p:cNvSpPr>
                <p:nvPr/>
              </p:nvSpPr>
              <p:spPr bwMode="auto">
                <a:xfrm>
                  <a:off x="5492751" y="34512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59" name="Freeform 49">
                  <a:extLst>
                    <a:ext uri="{FF2B5EF4-FFF2-40B4-BE49-F238E27FC236}">
                      <a16:creationId xmlns:a16="http://schemas.microsoft.com/office/drawing/2014/main" id="{BB33ECC0-4CFA-4A29-942A-319B309D3056}"/>
                    </a:ext>
                  </a:extLst>
                </p:cNvPr>
                <p:cNvSpPr>
                  <a:spLocks/>
                </p:cNvSpPr>
                <p:nvPr/>
              </p:nvSpPr>
              <p:spPr bwMode="auto">
                <a:xfrm>
                  <a:off x="5492751" y="35020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60" name="Freeform 50">
                  <a:extLst>
                    <a:ext uri="{FF2B5EF4-FFF2-40B4-BE49-F238E27FC236}">
                      <a16:creationId xmlns:a16="http://schemas.microsoft.com/office/drawing/2014/main" id="{C9331B3E-3303-4A4D-A5A6-5A7013C18620}"/>
                    </a:ext>
                  </a:extLst>
                </p:cNvPr>
                <p:cNvSpPr>
                  <a:spLocks noEditPoints="1"/>
                </p:cNvSpPr>
                <p:nvPr/>
              </p:nvSpPr>
              <p:spPr bwMode="auto">
                <a:xfrm>
                  <a:off x="5319713" y="3014663"/>
                  <a:ext cx="609600" cy="609600"/>
                </a:xfrm>
                <a:custGeom>
                  <a:avLst/>
                  <a:gdLst>
                    <a:gd name="T0" fmla="*/ 2938 w 3456"/>
                    <a:gd name="T1" fmla="*/ 2995 h 3456"/>
                    <a:gd name="T2" fmla="*/ 2995 w 3456"/>
                    <a:gd name="T3" fmla="*/ 2592 h 3456"/>
                    <a:gd name="T4" fmla="*/ 3007 w 3456"/>
                    <a:gd name="T5" fmla="*/ 2558 h 3456"/>
                    <a:gd name="T6" fmla="*/ 3035 w 3456"/>
                    <a:gd name="T7" fmla="*/ 2538 h 3456"/>
                    <a:gd name="T8" fmla="*/ 3071 w 3456"/>
                    <a:gd name="T9" fmla="*/ 2538 h 3456"/>
                    <a:gd name="T10" fmla="*/ 3099 w 3456"/>
                    <a:gd name="T11" fmla="*/ 2558 h 3456"/>
                    <a:gd name="T12" fmla="*/ 3110 w 3456"/>
                    <a:gd name="T13" fmla="*/ 2592 h 3456"/>
                    <a:gd name="T14" fmla="*/ 3341 w 3456"/>
                    <a:gd name="T15" fmla="*/ 2822 h 3456"/>
                    <a:gd name="T16" fmla="*/ 2938 w 3456"/>
                    <a:gd name="T17" fmla="*/ 2131 h 3456"/>
                    <a:gd name="T18" fmla="*/ 634 w 3456"/>
                    <a:gd name="T19" fmla="*/ 3341 h 3456"/>
                    <a:gd name="T20" fmla="*/ 2822 w 3456"/>
                    <a:gd name="T21" fmla="*/ 2131 h 3456"/>
                    <a:gd name="T22" fmla="*/ 115 w 3456"/>
                    <a:gd name="T23" fmla="*/ 2131 h 3456"/>
                    <a:gd name="T24" fmla="*/ 346 w 3456"/>
                    <a:gd name="T25" fmla="*/ 2822 h 3456"/>
                    <a:gd name="T26" fmla="*/ 349 w 3456"/>
                    <a:gd name="T27" fmla="*/ 2574 h 3456"/>
                    <a:gd name="T28" fmla="*/ 370 w 3456"/>
                    <a:gd name="T29" fmla="*/ 2546 h 3456"/>
                    <a:gd name="T30" fmla="*/ 403 w 3456"/>
                    <a:gd name="T31" fmla="*/ 2534 h 3456"/>
                    <a:gd name="T32" fmla="*/ 437 w 3456"/>
                    <a:gd name="T33" fmla="*/ 2546 h 3456"/>
                    <a:gd name="T34" fmla="*/ 458 w 3456"/>
                    <a:gd name="T35" fmla="*/ 2574 h 3456"/>
                    <a:gd name="T36" fmla="*/ 461 w 3456"/>
                    <a:gd name="T37" fmla="*/ 2995 h 3456"/>
                    <a:gd name="T38" fmla="*/ 518 w 3456"/>
                    <a:gd name="T39" fmla="*/ 2131 h 3456"/>
                    <a:gd name="T40" fmla="*/ 115 w 3456"/>
                    <a:gd name="T41" fmla="*/ 1094 h 3456"/>
                    <a:gd name="T42" fmla="*/ 3341 w 3456"/>
                    <a:gd name="T43" fmla="*/ 2016 h 3456"/>
                    <a:gd name="T44" fmla="*/ 115 w 3456"/>
                    <a:gd name="T45" fmla="*/ 1094 h 3456"/>
                    <a:gd name="T46" fmla="*/ 634 w 3456"/>
                    <a:gd name="T47" fmla="*/ 979 h 3456"/>
                    <a:gd name="T48" fmla="*/ 2822 w 3456"/>
                    <a:gd name="T49" fmla="*/ 115 h 3456"/>
                    <a:gd name="T50" fmla="*/ 518 w 3456"/>
                    <a:gd name="T51" fmla="*/ 0 h 3456"/>
                    <a:gd name="T52" fmla="*/ 2938 w 3456"/>
                    <a:gd name="T53" fmla="*/ 979 h 3456"/>
                    <a:gd name="T54" fmla="*/ 3456 w 3456"/>
                    <a:gd name="T55" fmla="*/ 2938 h 3456"/>
                    <a:gd name="T56" fmla="*/ 3110 w 3456"/>
                    <a:gd name="T57" fmla="*/ 3110 h 3456"/>
                    <a:gd name="T58" fmla="*/ 2938 w 3456"/>
                    <a:gd name="T59" fmla="*/ 3456 h 3456"/>
                    <a:gd name="T60" fmla="*/ 518 w 3456"/>
                    <a:gd name="T61" fmla="*/ 3110 h 3456"/>
                    <a:gd name="T62" fmla="*/ 346 w 3456"/>
                    <a:gd name="T63" fmla="*/ 2938 h 3456"/>
                    <a:gd name="T64" fmla="*/ 0 w 3456"/>
                    <a:gd name="T65" fmla="*/ 979 h 3456"/>
                    <a:gd name="T66" fmla="*/ 518 w 3456"/>
                    <a:gd name="T67" fmla="*/ 0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56" h="3456">
                      <a:moveTo>
                        <a:pt x="2938" y="2131"/>
                      </a:moveTo>
                      <a:lnTo>
                        <a:pt x="2938" y="2995"/>
                      </a:lnTo>
                      <a:lnTo>
                        <a:pt x="2995" y="2995"/>
                      </a:lnTo>
                      <a:lnTo>
                        <a:pt x="2995" y="2592"/>
                      </a:lnTo>
                      <a:lnTo>
                        <a:pt x="2998" y="2574"/>
                      </a:lnTo>
                      <a:lnTo>
                        <a:pt x="3007" y="2558"/>
                      </a:lnTo>
                      <a:lnTo>
                        <a:pt x="3019" y="2546"/>
                      </a:lnTo>
                      <a:lnTo>
                        <a:pt x="3035" y="2538"/>
                      </a:lnTo>
                      <a:lnTo>
                        <a:pt x="3053" y="2534"/>
                      </a:lnTo>
                      <a:lnTo>
                        <a:pt x="3071" y="2538"/>
                      </a:lnTo>
                      <a:lnTo>
                        <a:pt x="3086" y="2546"/>
                      </a:lnTo>
                      <a:lnTo>
                        <a:pt x="3099" y="2558"/>
                      </a:lnTo>
                      <a:lnTo>
                        <a:pt x="3107" y="2574"/>
                      </a:lnTo>
                      <a:lnTo>
                        <a:pt x="3110" y="2592"/>
                      </a:lnTo>
                      <a:lnTo>
                        <a:pt x="3110" y="2822"/>
                      </a:lnTo>
                      <a:lnTo>
                        <a:pt x="3341" y="2822"/>
                      </a:lnTo>
                      <a:lnTo>
                        <a:pt x="3341" y="2131"/>
                      </a:lnTo>
                      <a:lnTo>
                        <a:pt x="2938" y="2131"/>
                      </a:lnTo>
                      <a:close/>
                      <a:moveTo>
                        <a:pt x="634" y="2131"/>
                      </a:moveTo>
                      <a:lnTo>
                        <a:pt x="634" y="3341"/>
                      </a:lnTo>
                      <a:lnTo>
                        <a:pt x="2822" y="3341"/>
                      </a:lnTo>
                      <a:lnTo>
                        <a:pt x="2822" y="2131"/>
                      </a:lnTo>
                      <a:lnTo>
                        <a:pt x="634" y="2131"/>
                      </a:lnTo>
                      <a:close/>
                      <a:moveTo>
                        <a:pt x="115" y="2131"/>
                      </a:moveTo>
                      <a:lnTo>
                        <a:pt x="115" y="2822"/>
                      </a:lnTo>
                      <a:lnTo>
                        <a:pt x="346" y="2822"/>
                      </a:lnTo>
                      <a:lnTo>
                        <a:pt x="346" y="2592"/>
                      </a:lnTo>
                      <a:lnTo>
                        <a:pt x="349" y="2574"/>
                      </a:lnTo>
                      <a:lnTo>
                        <a:pt x="357" y="2558"/>
                      </a:lnTo>
                      <a:lnTo>
                        <a:pt x="370" y="2546"/>
                      </a:lnTo>
                      <a:lnTo>
                        <a:pt x="385" y="2538"/>
                      </a:lnTo>
                      <a:lnTo>
                        <a:pt x="403" y="2534"/>
                      </a:lnTo>
                      <a:lnTo>
                        <a:pt x="421" y="2538"/>
                      </a:lnTo>
                      <a:lnTo>
                        <a:pt x="437" y="2546"/>
                      </a:lnTo>
                      <a:lnTo>
                        <a:pt x="449" y="2558"/>
                      </a:lnTo>
                      <a:lnTo>
                        <a:pt x="458" y="2574"/>
                      </a:lnTo>
                      <a:lnTo>
                        <a:pt x="461" y="2592"/>
                      </a:lnTo>
                      <a:lnTo>
                        <a:pt x="461" y="2995"/>
                      </a:lnTo>
                      <a:lnTo>
                        <a:pt x="518" y="2995"/>
                      </a:lnTo>
                      <a:lnTo>
                        <a:pt x="518" y="2131"/>
                      </a:lnTo>
                      <a:lnTo>
                        <a:pt x="115" y="2131"/>
                      </a:lnTo>
                      <a:close/>
                      <a:moveTo>
                        <a:pt x="115" y="1094"/>
                      </a:moveTo>
                      <a:lnTo>
                        <a:pt x="115" y="2016"/>
                      </a:lnTo>
                      <a:lnTo>
                        <a:pt x="3341" y="2016"/>
                      </a:lnTo>
                      <a:lnTo>
                        <a:pt x="3341" y="1094"/>
                      </a:lnTo>
                      <a:lnTo>
                        <a:pt x="115" y="1094"/>
                      </a:lnTo>
                      <a:close/>
                      <a:moveTo>
                        <a:pt x="634" y="115"/>
                      </a:moveTo>
                      <a:lnTo>
                        <a:pt x="634" y="979"/>
                      </a:lnTo>
                      <a:lnTo>
                        <a:pt x="2822" y="979"/>
                      </a:lnTo>
                      <a:lnTo>
                        <a:pt x="2822" y="115"/>
                      </a:lnTo>
                      <a:lnTo>
                        <a:pt x="634" y="115"/>
                      </a:lnTo>
                      <a:close/>
                      <a:moveTo>
                        <a:pt x="518" y="0"/>
                      </a:moveTo>
                      <a:lnTo>
                        <a:pt x="2938" y="0"/>
                      </a:lnTo>
                      <a:lnTo>
                        <a:pt x="2938" y="979"/>
                      </a:lnTo>
                      <a:lnTo>
                        <a:pt x="3456" y="979"/>
                      </a:lnTo>
                      <a:lnTo>
                        <a:pt x="3456" y="2938"/>
                      </a:lnTo>
                      <a:lnTo>
                        <a:pt x="3110" y="2938"/>
                      </a:lnTo>
                      <a:lnTo>
                        <a:pt x="3110" y="3110"/>
                      </a:lnTo>
                      <a:lnTo>
                        <a:pt x="2938" y="3110"/>
                      </a:lnTo>
                      <a:lnTo>
                        <a:pt x="2938" y="3456"/>
                      </a:lnTo>
                      <a:lnTo>
                        <a:pt x="518" y="3456"/>
                      </a:lnTo>
                      <a:lnTo>
                        <a:pt x="518" y="3110"/>
                      </a:lnTo>
                      <a:lnTo>
                        <a:pt x="346" y="3110"/>
                      </a:lnTo>
                      <a:lnTo>
                        <a:pt x="346" y="2938"/>
                      </a:lnTo>
                      <a:lnTo>
                        <a:pt x="0" y="2938"/>
                      </a:lnTo>
                      <a:lnTo>
                        <a:pt x="0" y="979"/>
                      </a:lnTo>
                      <a:lnTo>
                        <a:pt x="518" y="979"/>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grpSp>
        </p:grpSp>
        <p:sp>
          <p:nvSpPr>
            <p:cNvPr id="30" name="MH_SubTitle_3">
              <a:extLst>
                <a:ext uri="{FF2B5EF4-FFF2-40B4-BE49-F238E27FC236}">
                  <a16:creationId xmlns:a16="http://schemas.microsoft.com/office/drawing/2014/main" id="{24C8B21B-552A-739D-A07E-B5C1B7C95D56}"/>
                </a:ext>
              </a:extLst>
            </p:cNvPr>
            <p:cNvSpPr>
              <a:spLocks noChangeArrowheads="1"/>
            </p:cNvSpPr>
            <p:nvPr/>
          </p:nvSpPr>
          <p:spPr bwMode="auto">
            <a:xfrm>
              <a:off x="9336738" y="5796835"/>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grpSp>
      <p:grpSp>
        <p:nvGrpSpPr>
          <p:cNvPr id="32" name="组合 31">
            <a:extLst>
              <a:ext uri="{FF2B5EF4-FFF2-40B4-BE49-F238E27FC236}">
                <a16:creationId xmlns:a16="http://schemas.microsoft.com/office/drawing/2014/main" id="{C0D9117E-0DAA-2A98-BCAE-AACB18E66DDF}"/>
              </a:ext>
            </a:extLst>
          </p:cNvPr>
          <p:cNvGrpSpPr/>
          <p:nvPr/>
        </p:nvGrpSpPr>
        <p:grpSpPr>
          <a:xfrm>
            <a:off x="8696428" y="328649"/>
            <a:ext cx="848719" cy="848720"/>
            <a:chOff x="2604" y="1061331"/>
            <a:chExt cx="848719" cy="848720"/>
          </a:xfrm>
        </p:grpSpPr>
        <p:grpSp>
          <p:nvGrpSpPr>
            <p:cNvPr id="34" name="组合 33">
              <a:extLst>
                <a:ext uri="{FF2B5EF4-FFF2-40B4-BE49-F238E27FC236}">
                  <a16:creationId xmlns:a16="http://schemas.microsoft.com/office/drawing/2014/main" id="{A02229AC-B63F-F451-8C96-A6DDCDF016FC}"/>
                </a:ext>
              </a:extLst>
            </p:cNvPr>
            <p:cNvGrpSpPr/>
            <p:nvPr/>
          </p:nvGrpSpPr>
          <p:grpSpPr>
            <a:xfrm>
              <a:off x="2604" y="1061331"/>
              <a:ext cx="848719" cy="848720"/>
              <a:chOff x="251373" y="5567702"/>
              <a:chExt cx="848719" cy="848720"/>
            </a:xfrm>
          </p:grpSpPr>
          <p:sp>
            <p:nvSpPr>
              <p:cNvPr id="36" name="MH_SubTitle_3">
                <a:extLst>
                  <a:ext uri="{FF2B5EF4-FFF2-40B4-BE49-F238E27FC236}">
                    <a16:creationId xmlns:a16="http://schemas.microsoft.com/office/drawing/2014/main" id="{4238959F-7CD8-A350-F63F-B9BE0C6C5AA3}"/>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37" name="椭圆 36">
                <a:extLst>
                  <a:ext uri="{FF2B5EF4-FFF2-40B4-BE49-F238E27FC236}">
                    <a16:creationId xmlns:a16="http://schemas.microsoft.com/office/drawing/2014/main" id="{A2324395-1984-FA2B-643E-2A4A4B1084FC}"/>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pic>
          <p:nvPicPr>
            <p:cNvPr id="35" name="图片 34">
              <a:extLst>
                <a:ext uri="{FF2B5EF4-FFF2-40B4-BE49-F238E27FC236}">
                  <a16:creationId xmlns:a16="http://schemas.microsoft.com/office/drawing/2014/main" id="{E7CD1490-220F-2C5C-4E88-D64BF6178DB5}"/>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58750" y="1252766"/>
              <a:ext cx="521506" cy="500378"/>
            </a:xfrm>
            <a:prstGeom prst="rect">
              <a:avLst/>
            </a:prstGeom>
          </p:spPr>
        </p:pic>
      </p:grpSp>
      <p:sp>
        <p:nvSpPr>
          <p:cNvPr id="8" name="连接器 7">
            <a:extLst>
              <a:ext uri="{FF2B5EF4-FFF2-40B4-BE49-F238E27FC236}">
                <a16:creationId xmlns:a16="http://schemas.microsoft.com/office/drawing/2014/main" id="{3C0848AA-561B-8D95-3A31-4560C196EB71}"/>
              </a:ext>
            </a:extLst>
          </p:cNvPr>
          <p:cNvSpPr/>
          <p:nvPr/>
        </p:nvSpPr>
        <p:spPr>
          <a:xfrm>
            <a:off x="4871144" y="4021496"/>
            <a:ext cx="3298430" cy="1276111"/>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altLang="zh-CN" sz="1600" dirty="0">
                <a:solidFill>
                  <a:srgbClr val="84FFFF"/>
                </a:solidFill>
              </a:rPr>
              <a:t>Set data in cache to 0</a:t>
            </a:r>
          </a:p>
          <a:p>
            <a:r>
              <a:rPr lang="en-AU" altLang="zh-CN" sz="1600" dirty="0">
                <a:solidFill>
                  <a:srgbClr val="84FFFF"/>
                </a:solidFill>
              </a:rPr>
              <a:t>(do not delete entry, just clear values)</a:t>
            </a:r>
          </a:p>
        </p:txBody>
      </p:sp>
      <p:sp>
        <p:nvSpPr>
          <p:cNvPr id="31" name="上下箭头 30">
            <a:extLst>
              <a:ext uri="{FF2B5EF4-FFF2-40B4-BE49-F238E27FC236}">
                <a16:creationId xmlns:a16="http://schemas.microsoft.com/office/drawing/2014/main" id="{E2698276-8D33-AD3B-D5C3-83C5E7952618}"/>
              </a:ext>
            </a:extLst>
          </p:cNvPr>
          <p:cNvSpPr/>
          <p:nvPr/>
        </p:nvSpPr>
        <p:spPr>
          <a:xfrm>
            <a:off x="1570276" y="3028383"/>
            <a:ext cx="207212" cy="925101"/>
          </a:xfrm>
          <a:prstGeom prst="up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上箭头 32">
            <a:extLst>
              <a:ext uri="{FF2B5EF4-FFF2-40B4-BE49-F238E27FC236}">
                <a16:creationId xmlns:a16="http://schemas.microsoft.com/office/drawing/2014/main" id="{44E61827-25A2-5E3C-B310-5967B6415EB1}"/>
              </a:ext>
            </a:extLst>
          </p:cNvPr>
          <p:cNvSpPr/>
          <p:nvPr/>
        </p:nvSpPr>
        <p:spPr>
          <a:xfrm rot="1709409">
            <a:off x="3098573" y="2072799"/>
            <a:ext cx="235719" cy="2194570"/>
          </a:xfrm>
          <a:prstGeom prst="up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下箭头 37">
            <a:extLst>
              <a:ext uri="{FF2B5EF4-FFF2-40B4-BE49-F238E27FC236}">
                <a16:creationId xmlns:a16="http://schemas.microsoft.com/office/drawing/2014/main" id="{B7F8E12A-771A-45AF-7ADE-1DC8C2C46909}"/>
              </a:ext>
            </a:extLst>
          </p:cNvPr>
          <p:cNvSpPr/>
          <p:nvPr/>
        </p:nvSpPr>
        <p:spPr>
          <a:xfrm>
            <a:off x="4401178" y="2198449"/>
            <a:ext cx="241160" cy="3306022"/>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上箭头 38">
            <a:extLst>
              <a:ext uri="{FF2B5EF4-FFF2-40B4-BE49-F238E27FC236}">
                <a16:creationId xmlns:a16="http://schemas.microsoft.com/office/drawing/2014/main" id="{B230399B-0DA2-60DB-279E-A508867A6877}"/>
              </a:ext>
            </a:extLst>
          </p:cNvPr>
          <p:cNvSpPr/>
          <p:nvPr/>
        </p:nvSpPr>
        <p:spPr>
          <a:xfrm rot="21381235">
            <a:off x="5555030" y="2200858"/>
            <a:ext cx="280431" cy="1892710"/>
          </a:xfrm>
          <a:prstGeom prst="up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左箭头 41">
            <a:extLst>
              <a:ext uri="{FF2B5EF4-FFF2-40B4-BE49-F238E27FC236}">
                <a16:creationId xmlns:a16="http://schemas.microsoft.com/office/drawing/2014/main" id="{06AAE82C-6D87-E506-968E-E52AAFE2CD16}"/>
              </a:ext>
            </a:extLst>
          </p:cNvPr>
          <p:cNvSpPr/>
          <p:nvPr/>
        </p:nvSpPr>
        <p:spPr>
          <a:xfrm>
            <a:off x="5658760" y="5832654"/>
            <a:ext cx="3450906" cy="298060"/>
          </a:xfrm>
          <a:prstGeom prst="lef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直角上箭头 42">
            <a:extLst>
              <a:ext uri="{FF2B5EF4-FFF2-40B4-BE49-F238E27FC236}">
                <a16:creationId xmlns:a16="http://schemas.microsoft.com/office/drawing/2014/main" id="{0E59182B-10FF-119B-283E-4F67E6DAEE7A}"/>
              </a:ext>
            </a:extLst>
          </p:cNvPr>
          <p:cNvSpPr/>
          <p:nvPr/>
        </p:nvSpPr>
        <p:spPr>
          <a:xfrm rot="10800000" flipH="1">
            <a:off x="8169574" y="4560033"/>
            <a:ext cx="2003172" cy="913112"/>
          </a:xfrm>
          <a:prstGeom prst="bentUp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下箭头 43">
            <a:extLst>
              <a:ext uri="{FF2B5EF4-FFF2-40B4-BE49-F238E27FC236}">
                <a16:creationId xmlns:a16="http://schemas.microsoft.com/office/drawing/2014/main" id="{734A241B-1EBC-1B6F-7771-000D5D459211}"/>
              </a:ext>
            </a:extLst>
          </p:cNvPr>
          <p:cNvSpPr/>
          <p:nvPr/>
        </p:nvSpPr>
        <p:spPr>
          <a:xfrm>
            <a:off x="10396391" y="3809688"/>
            <a:ext cx="353904" cy="1707006"/>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下箭头 45">
            <a:extLst>
              <a:ext uri="{FF2B5EF4-FFF2-40B4-BE49-F238E27FC236}">
                <a16:creationId xmlns:a16="http://schemas.microsoft.com/office/drawing/2014/main" id="{500DDD73-685E-6B37-3D56-A055AE05E92A}"/>
              </a:ext>
            </a:extLst>
          </p:cNvPr>
          <p:cNvSpPr/>
          <p:nvPr/>
        </p:nvSpPr>
        <p:spPr>
          <a:xfrm>
            <a:off x="7724250" y="3814631"/>
            <a:ext cx="204268" cy="433015"/>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下箭头 46">
            <a:extLst>
              <a:ext uri="{FF2B5EF4-FFF2-40B4-BE49-F238E27FC236}">
                <a16:creationId xmlns:a16="http://schemas.microsoft.com/office/drawing/2014/main" id="{7EF73B7C-0456-15C0-9503-1267644CDF15}"/>
              </a:ext>
            </a:extLst>
          </p:cNvPr>
          <p:cNvSpPr/>
          <p:nvPr/>
        </p:nvSpPr>
        <p:spPr>
          <a:xfrm rot="1611806">
            <a:off x="7859350" y="2069481"/>
            <a:ext cx="200038" cy="645737"/>
          </a:xfrm>
          <a:prstGeom prst="downArrow">
            <a:avLst>
              <a:gd name="adj1" fmla="val 50279"/>
              <a:gd name="adj2" fmla="val 50000"/>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下箭头 47">
            <a:extLst>
              <a:ext uri="{FF2B5EF4-FFF2-40B4-BE49-F238E27FC236}">
                <a16:creationId xmlns:a16="http://schemas.microsoft.com/office/drawing/2014/main" id="{27A12B3E-29B0-255D-EEC2-DC3208709E9C}"/>
              </a:ext>
            </a:extLst>
          </p:cNvPr>
          <p:cNvSpPr/>
          <p:nvPr/>
        </p:nvSpPr>
        <p:spPr>
          <a:xfrm rot="20156379">
            <a:off x="10409972" y="2013709"/>
            <a:ext cx="200038" cy="688683"/>
          </a:xfrm>
          <a:prstGeom prst="downArrow">
            <a:avLst>
              <a:gd name="adj1" fmla="val 50279"/>
              <a:gd name="adj2" fmla="val 50000"/>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1" name="组合 70">
            <a:extLst>
              <a:ext uri="{FF2B5EF4-FFF2-40B4-BE49-F238E27FC236}">
                <a16:creationId xmlns:a16="http://schemas.microsoft.com/office/drawing/2014/main" id="{F6F2E10A-CE5E-A45E-3924-E327D3C47E00}"/>
              </a:ext>
            </a:extLst>
          </p:cNvPr>
          <p:cNvGrpSpPr/>
          <p:nvPr/>
        </p:nvGrpSpPr>
        <p:grpSpPr>
          <a:xfrm>
            <a:off x="9120788" y="3082449"/>
            <a:ext cx="723600" cy="723600"/>
            <a:chOff x="7597569" y="59907"/>
            <a:chExt cx="723600" cy="723600"/>
          </a:xfrm>
        </p:grpSpPr>
        <p:sp>
          <p:nvSpPr>
            <p:cNvPr id="67" name="MH_SubTitle_3">
              <a:extLst>
                <a:ext uri="{FF2B5EF4-FFF2-40B4-BE49-F238E27FC236}">
                  <a16:creationId xmlns:a16="http://schemas.microsoft.com/office/drawing/2014/main" id="{CD8A02ED-CB5B-0CD2-DA25-711278A2B96E}"/>
                </a:ext>
              </a:extLst>
            </p:cNvPr>
            <p:cNvSpPr>
              <a:spLocks noChangeAspect="1" noChangeArrowheads="1"/>
            </p:cNvSpPr>
            <p:nvPr/>
          </p:nvSpPr>
          <p:spPr bwMode="auto">
            <a:xfrm>
              <a:off x="7597569" y="59907"/>
              <a:ext cx="723600" cy="72360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pic>
          <p:nvPicPr>
            <p:cNvPr id="70" name="图形 69" descr="十字架徽章 纯色填充">
              <a:extLst>
                <a:ext uri="{FF2B5EF4-FFF2-40B4-BE49-F238E27FC236}">
                  <a16:creationId xmlns:a16="http://schemas.microsoft.com/office/drawing/2014/main" id="{9A2E4233-E35D-A313-3BFE-895B6DC5DD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97569" y="63507"/>
              <a:ext cx="720000" cy="720000"/>
            </a:xfrm>
            <a:prstGeom prst="rect">
              <a:avLst/>
            </a:prstGeom>
          </p:spPr>
        </p:pic>
      </p:grpSp>
      <p:grpSp>
        <p:nvGrpSpPr>
          <p:cNvPr id="84" name="组合 83">
            <a:extLst>
              <a:ext uri="{FF2B5EF4-FFF2-40B4-BE49-F238E27FC236}">
                <a16:creationId xmlns:a16="http://schemas.microsoft.com/office/drawing/2014/main" id="{359E4BD5-24EC-F6D1-D36C-1B875B31C958}"/>
              </a:ext>
            </a:extLst>
          </p:cNvPr>
          <p:cNvGrpSpPr/>
          <p:nvPr/>
        </p:nvGrpSpPr>
        <p:grpSpPr>
          <a:xfrm>
            <a:off x="3102879" y="5220688"/>
            <a:ext cx="729694" cy="727527"/>
            <a:chOff x="9062293" y="-979983"/>
            <a:chExt cx="729694" cy="727527"/>
          </a:xfrm>
        </p:grpSpPr>
        <p:pic>
          <p:nvPicPr>
            <p:cNvPr id="75" name="图形 74" descr="新徽章 纯色填充">
              <a:extLst>
                <a:ext uri="{FF2B5EF4-FFF2-40B4-BE49-F238E27FC236}">
                  <a16:creationId xmlns:a16="http://schemas.microsoft.com/office/drawing/2014/main" id="{87DE38F1-3546-1A78-1ABB-5F4BCDE4B59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062293" y="-979983"/>
              <a:ext cx="720000" cy="720000"/>
            </a:xfrm>
            <a:prstGeom prst="rect">
              <a:avLst/>
            </a:prstGeom>
          </p:spPr>
        </p:pic>
        <p:sp>
          <p:nvSpPr>
            <p:cNvPr id="81" name="MH_SubTitle_3">
              <a:extLst>
                <a:ext uri="{FF2B5EF4-FFF2-40B4-BE49-F238E27FC236}">
                  <a16:creationId xmlns:a16="http://schemas.microsoft.com/office/drawing/2014/main" id="{9E2B6982-EC27-50A0-710D-EE1FD09C148F}"/>
                </a:ext>
              </a:extLst>
            </p:cNvPr>
            <p:cNvSpPr>
              <a:spLocks noChangeAspect="1" noChangeArrowheads="1"/>
            </p:cNvSpPr>
            <p:nvPr/>
          </p:nvSpPr>
          <p:spPr bwMode="auto">
            <a:xfrm>
              <a:off x="9068387" y="-976056"/>
              <a:ext cx="723600" cy="72360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grpSp>
      <p:sp>
        <p:nvSpPr>
          <p:cNvPr id="85" name="右箭头 84">
            <a:extLst>
              <a:ext uri="{FF2B5EF4-FFF2-40B4-BE49-F238E27FC236}">
                <a16:creationId xmlns:a16="http://schemas.microsoft.com/office/drawing/2014/main" id="{348ED8EF-5F22-AE76-C8E1-7381364208F3}"/>
              </a:ext>
            </a:extLst>
          </p:cNvPr>
          <p:cNvSpPr/>
          <p:nvPr/>
        </p:nvSpPr>
        <p:spPr>
          <a:xfrm>
            <a:off x="5680417" y="1485834"/>
            <a:ext cx="1523436" cy="294818"/>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4" name="组合 13">
            <a:extLst>
              <a:ext uri="{FF2B5EF4-FFF2-40B4-BE49-F238E27FC236}">
                <a16:creationId xmlns:a16="http://schemas.microsoft.com/office/drawing/2014/main" id="{DF18C1AE-3E4F-9B8D-43EA-122355ACB05D}"/>
              </a:ext>
            </a:extLst>
          </p:cNvPr>
          <p:cNvGrpSpPr/>
          <p:nvPr/>
        </p:nvGrpSpPr>
        <p:grpSpPr>
          <a:xfrm>
            <a:off x="6215436" y="3091031"/>
            <a:ext cx="723600" cy="723600"/>
            <a:chOff x="6215436" y="3091031"/>
            <a:chExt cx="723600" cy="723600"/>
          </a:xfrm>
        </p:grpSpPr>
        <p:sp>
          <p:nvSpPr>
            <p:cNvPr id="63" name="MH_SubTitle_3">
              <a:extLst>
                <a:ext uri="{FF2B5EF4-FFF2-40B4-BE49-F238E27FC236}">
                  <a16:creationId xmlns:a16="http://schemas.microsoft.com/office/drawing/2014/main" id="{7C342E32-128C-06FC-7EBC-279EDA08BE05}"/>
                </a:ext>
              </a:extLst>
            </p:cNvPr>
            <p:cNvSpPr>
              <a:spLocks noChangeAspect="1" noChangeArrowheads="1"/>
            </p:cNvSpPr>
            <p:nvPr/>
          </p:nvSpPr>
          <p:spPr bwMode="auto">
            <a:xfrm>
              <a:off x="6215436" y="3091031"/>
              <a:ext cx="723600" cy="72360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pic>
          <p:nvPicPr>
            <p:cNvPr id="10" name="图形 9" descr="徽章勾号 1 纯色填充">
              <a:extLst>
                <a:ext uri="{FF2B5EF4-FFF2-40B4-BE49-F238E27FC236}">
                  <a16:creationId xmlns:a16="http://schemas.microsoft.com/office/drawing/2014/main" id="{7D8DCC85-B832-77D6-A912-BD4F0156A0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17236" y="3091031"/>
              <a:ext cx="720000" cy="720000"/>
            </a:xfrm>
            <a:prstGeom prst="rect">
              <a:avLst/>
            </a:prstGeom>
          </p:spPr>
        </p:pic>
      </p:grpSp>
    </p:spTree>
    <p:extLst>
      <p:ext uri="{BB962C8B-B14F-4D97-AF65-F5344CB8AC3E}">
        <p14:creationId xmlns:p14="http://schemas.microsoft.com/office/powerpoint/2010/main" val="131878342"/>
      </p:ext>
    </p:extLst>
  </p:cSld>
  <p:clrMapOvr>
    <a:masterClrMapping/>
  </p:clrMapOvr>
  <mc:AlternateContent xmlns:mc="http://schemas.openxmlformats.org/markup-compatibility/2006" xmlns:p14="http://schemas.microsoft.com/office/powerpoint/2010/main">
    <mc:Choice Requires="p14">
      <p:transition spd="slow" advTm="0">
        <p14:flash/>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par>
                          <p:cTn id="12" fill="hold">
                            <p:stCondLst>
                              <p:cond delay="235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2850"/>
                            </p:stCondLst>
                            <p:childTnLst>
                              <p:par>
                                <p:cTn id="20" presetID="12" presetClass="entr" presetSubtype="4"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p:tgtEl>
                                          <p:spTgt spid="31"/>
                                        </p:tgtEl>
                                        <p:attrNameLst>
                                          <p:attrName>ppt_y</p:attrName>
                                        </p:attrNameLst>
                                      </p:cBhvr>
                                      <p:tavLst>
                                        <p:tav tm="0">
                                          <p:val>
                                            <p:strVal val="#ppt_y+#ppt_h*1.125000"/>
                                          </p:val>
                                        </p:tav>
                                        <p:tav tm="100000">
                                          <p:val>
                                            <p:strVal val="#ppt_y"/>
                                          </p:val>
                                        </p:tav>
                                      </p:tavLst>
                                    </p:anim>
                                    <p:animEffect transition="in" filter="wipe(up)">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3350"/>
                            </p:stCondLst>
                            <p:childTnLst>
                              <p:par>
                                <p:cTn id="31" presetID="12" presetClass="entr" presetSubtype="4"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p:tgtEl>
                                          <p:spTgt spid="33"/>
                                        </p:tgtEl>
                                        <p:attrNameLst>
                                          <p:attrName>ppt_y</p:attrName>
                                        </p:attrNameLst>
                                      </p:cBhvr>
                                      <p:tavLst>
                                        <p:tav tm="0">
                                          <p:val>
                                            <p:strVal val="#ppt_y+#ppt_h*1.125000"/>
                                          </p:val>
                                        </p:tav>
                                        <p:tav tm="100000">
                                          <p:val>
                                            <p:strVal val="#ppt_y"/>
                                          </p:val>
                                        </p:tav>
                                      </p:tavLst>
                                    </p:anim>
                                    <p:animEffect transition="in" filter="wipe(up)">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par>
                          <p:cTn id="38" fill="hold">
                            <p:stCondLst>
                              <p:cond delay="3850"/>
                            </p:stCondLst>
                            <p:childTnLst>
                              <p:par>
                                <p:cTn id="39" presetID="12" presetClass="entr" presetSubtype="4" fill="hold" grpId="0" nodeType="afterEffect">
                                  <p:stCondLst>
                                    <p:cond delay="0"/>
                                  </p:stCondLst>
                                  <p:childTnLst>
                                    <p:set>
                                      <p:cBhvr>
                                        <p:cTn id="40" dur="1" fill="hold">
                                          <p:stCondLst>
                                            <p:cond delay="0"/>
                                          </p:stCondLst>
                                        </p:cTn>
                                        <p:tgtEl>
                                          <p:spTgt spid="85"/>
                                        </p:tgtEl>
                                        <p:attrNameLst>
                                          <p:attrName>style.visibility</p:attrName>
                                        </p:attrNameLst>
                                      </p:cBhvr>
                                      <p:to>
                                        <p:strVal val="visible"/>
                                      </p:to>
                                    </p:set>
                                    <p:anim calcmode="lin" valueType="num">
                                      <p:cBhvr additive="base">
                                        <p:cTn id="41" dur="500"/>
                                        <p:tgtEl>
                                          <p:spTgt spid="85"/>
                                        </p:tgtEl>
                                        <p:attrNameLst>
                                          <p:attrName>ppt_y</p:attrName>
                                        </p:attrNameLst>
                                      </p:cBhvr>
                                      <p:tavLst>
                                        <p:tav tm="0">
                                          <p:val>
                                            <p:strVal val="#ppt_y+#ppt_h*1.125000"/>
                                          </p:val>
                                        </p:tav>
                                        <p:tav tm="100000">
                                          <p:val>
                                            <p:strVal val="#ppt_y"/>
                                          </p:val>
                                        </p:tav>
                                      </p:tavLst>
                                    </p:anim>
                                    <p:animEffect transition="in" filter="wipe(up)">
                                      <p:cBhvr>
                                        <p:cTn id="42" dur="500"/>
                                        <p:tgtEl>
                                          <p:spTgt spid="85"/>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p:tgtEl>
                                          <p:spTgt spid="38"/>
                                        </p:tgtEl>
                                        <p:attrNameLst>
                                          <p:attrName>ppt_y</p:attrName>
                                        </p:attrNameLst>
                                      </p:cBhvr>
                                      <p:tavLst>
                                        <p:tav tm="0">
                                          <p:val>
                                            <p:strVal val="#ppt_y+#ppt_h*1.125000"/>
                                          </p:val>
                                        </p:tav>
                                        <p:tav tm="100000">
                                          <p:val>
                                            <p:strVal val="#ppt_y"/>
                                          </p:val>
                                        </p:tav>
                                      </p:tavLst>
                                    </p:anim>
                                    <p:animEffect transition="in" filter="wipe(up)">
                                      <p:cBhvr>
                                        <p:cTn id="46" dur="500"/>
                                        <p:tgtEl>
                                          <p:spTgt spid="38"/>
                                        </p:tgtEl>
                                      </p:cBhvr>
                                    </p:animEffect>
                                  </p:childTnLst>
                                </p:cTn>
                              </p:par>
                            </p:childTnLst>
                          </p:cTn>
                        </p:par>
                        <p:par>
                          <p:cTn id="47" fill="hold">
                            <p:stCondLst>
                              <p:cond delay="4350"/>
                            </p:stCondLst>
                            <p:childTnLst>
                              <p:par>
                                <p:cTn id="48" presetID="10" presetClass="entr" presetSubtype="0" fill="hold" grpId="0" nodeType="after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par>
                                <p:cTn id="51" presetID="10"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par>
                                <p:cTn id="57" presetID="10" presetClass="entr" presetSubtype="0" fill="hold" nodeType="with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500"/>
                                        <p:tgtEl>
                                          <p:spTgt spid="84"/>
                                        </p:tgtEl>
                                      </p:cBhvr>
                                    </p:animEffect>
                                  </p:childTnLst>
                                </p:cTn>
                              </p:par>
                            </p:childTnLst>
                          </p:cTn>
                        </p:par>
                        <p:par>
                          <p:cTn id="60" fill="hold">
                            <p:stCondLst>
                              <p:cond delay="4850"/>
                            </p:stCondLst>
                            <p:childTnLst>
                              <p:par>
                                <p:cTn id="61" presetID="12" presetClass="entr" presetSubtype="4"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p:tgtEl>
                                          <p:spTgt spid="47"/>
                                        </p:tgtEl>
                                        <p:attrNameLst>
                                          <p:attrName>ppt_y</p:attrName>
                                        </p:attrNameLst>
                                      </p:cBhvr>
                                      <p:tavLst>
                                        <p:tav tm="0">
                                          <p:val>
                                            <p:strVal val="#ppt_y+#ppt_h*1.125000"/>
                                          </p:val>
                                        </p:tav>
                                        <p:tav tm="100000">
                                          <p:val>
                                            <p:strVal val="#ppt_y"/>
                                          </p:val>
                                        </p:tav>
                                      </p:tavLst>
                                    </p:anim>
                                    <p:animEffect transition="in" filter="wipe(up)">
                                      <p:cBhvr>
                                        <p:cTn id="64" dur="500"/>
                                        <p:tgtEl>
                                          <p:spTgt spid="47"/>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additive="base">
                                        <p:cTn id="67" dur="500"/>
                                        <p:tgtEl>
                                          <p:spTgt spid="48"/>
                                        </p:tgtEl>
                                        <p:attrNameLst>
                                          <p:attrName>ppt_y</p:attrName>
                                        </p:attrNameLst>
                                      </p:cBhvr>
                                      <p:tavLst>
                                        <p:tav tm="0">
                                          <p:val>
                                            <p:strVal val="#ppt_y+#ppt_h*1.125000"/>
                                          </p:val>
                                        </p:tav>
                                        <p:tav tm="100000">
                                          <p:val>
                                            <p:strVal val="#ppt_y"/>
                                          </p:val>
                                        </p:tav>
                                      </p:tavLst>
                                    </p:anim>
                                    <p:animEffect transition="in" filter="wipe(up)">
                                      <p:cBhvr>
                                        <p:cTn id="68" dur="500"/>
                                        <p:tgtEl>
                                          <p:spTgt spid="48"/>
                                        </p:tgtEl>
                                      </p:cBhvr>
                                    </p:animEffect>
                                  </p:childTnLst>
                                </p:cTn>
                              </p:par>
                            </p:childTnLst>
                          </p:cTn>
                        </p:par>
                        <p:par>
                          <p:cTn id="69" fill="hold">
                            <p:stCondLst>
                              <p:cond delay="5350"/>
                            </p:stCondLst>
                            <p:childTnLst>
                              <p:par>
                                <p:cTn id="70" presetID="10" presetClass="entr" presetSubtype="0"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500"/>
                                        <p:tgtEl>
                                          <p:spTgt spid="11"/>
                                        </p:tgtEl>
                                      </p:cBhvr>
                                    </p:animEffect>
                                  </p:childTnLst>
                                </p:cTn>
                              </p:par>
                              <p:par>
                                <p:cTn id="73" presetID="10" presetClass="entr" presetSubtype="0" fill="hold" nodeType="with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500"/>
                                        <p:tgtEl>
                                          <p:spTgt spid="1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500"/>
                                        <p:tgtEl>
                                          <p:spTgt spid="12"/>
                                        </p:tgtEl>
                                      </p:cBhvr>
                                    </p:animEffect>
                                  </p:childTnLst>
                                </p:cTn>
                              </p:par>
                              <p:par>
                                <p:cTn id="79" presetID="10"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500"/>
                                        <p:tgtEl>
                                          <p:spTgt spid="71"/>
                                        </p:tgtEl>
                                      </p:cBhvr>
                                    </p:animEffect>
                                  </p:childTnLst>
                                </p:cTn>
                              </p:par>
                            </p:childTnLst>
                          </p:cTn>
                        </p:par>
                        <p:par>
                          <p:cTn id="82" fill="hold">
                            <p:stCondLst>
                              <p:cond delay="5850"/>
                            </p:stCondLst>
                            <p:childTnLst>
                              <p:par>
                                <p:cTn id="83" presetID="12" presetClass="entr" presetSubtype="4" fill="hold" grpId="0" nodeType="afterEffect">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cBhvr additive="base">
                                        <p:cTn id="85" dur="500"/>
                                        <p:tgtEl>
                                          <p:spTgt spid="46"/>
                                        </p:tgtEl>
                                        <p:attrNameLst>
                                          <p:attrName>ppt_y</p:attrName>
                                        </p:attrNameLst>
                                      </p:cBhvr>
                                      <p:tavLst>
                                        <p:tav tm="0">
                                          <p:val>
                                            <p:strVal val="#ppt_y+#ppt_h*1.125000"/>
                                          </p:val>
                                        </p:tav>
                                        <p:tav tm="100000">
                                          <p:val>
                                            <p:strVal val="#ppt_y"/>
                                          </p:val>
                                        </p:tav>
                                      </p:tavLst>
                                    </p:anim>
                                    <p:animEffect transition="in" filter="wipe(up)">
                                      <p:cBhvr>
                                        <p:cTn id="86" dur="500"/>
                                        <p:tgtEl>
                                          <p:spTgt spid="4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fade">
                                      <p:cBhvr>
                                        <p:cTn id="89" dur="500"/>
                                        <p:tgtEl>
                                          <p:spTgt spid="8"/>
                                        </p:tgtEl>
                                      </p:cBhvr>
                                    </p:animEffect>
                                  </p:childTnLst>
                                </p:cTn>
                              </p:par>
                            </p:childTnLst>
                          </p:cTn>
                        </p:par>
                        <p:par>
                          <p:cTn id="90" fill="hold">
                            <p:stCondLst>
                              <p:cond delay="6350"/>
                            </p:stCondLst>
                            <p:childTnLst>
                              <p:par>
                                <p:cTn id="91" presetID="12" presetClass="entr" presetSubtype="4" fill="hold" grpId="0" nodeType="afterEffect">
                                  <p:stCondLst>
                                    <p:cond delay="0"/>
                                  </p:stCondLst>
                                  <p:childTnLst>
                                    <p:set>
                                      <p:cBhvr>
                                        <p:cTn id="92" dur="1" fill="hold">
                                          <p:stCondLst>
                                            <p:cond delay="0"/>
                                          </p:stCondLst>
                                        </p:cTn>
                                        <p:tgtEl>
                                          <p:spTgt spid="39"/>
                                        </p:tgtEl>
                                        <p:attrNameLst>
                                          <p:attrName>style.visibility</p:attrName>
                                        </p:attrNameLst>
                                      </p:cBhvr>
                                      <p:to>
                                        <p:strVal val="visible"/>
                                      </p:to>
                                    </p:set>
                                    <p:anim calcmode="lin" valueType="num">
                                      <p:cBhvr additive="base">
                                        <p:cTn id="93" dur="500"/>
                                        <p:tgtEl>
                                          <p:spTgt spid="39"/>
                                        </p:tgtEl>
                                        <p:attrNameLst>
                                          <p:attrName>ppt_y</p:attrName>
                                        </p:attrNameLst>
                                      </p:cBhvr>
                                      <p:tavLst>
                                        <p:tav tm="0">
                                          <p:val>
                                            <p:strVal val="#ppt_y+#ppt_h*1.125000"/>
                                          </p:val>
                                        </p:tav>
                                        <p:tav tm="100000">
                                          <p:val>
                                            <p:strVal val="#ppt_y"/>
                                          </p:val>
                                        </p:tav>
                                      </p:tavLst>
                                    </p:anim>
                                    <p:animEffect transition="in" filter="wipe(up)">
                                      <p:cBhvr>
                                        <p:cTn id="94" dur="500"/>
                                        <p:tgtEl>
                                          <p:spTgt spid="39"/>
                                        </p:tgtEl>
                                      </p:cBhvr>
                                    </p:animEffect>
                                  </p:childTnLst>
                                </p:cTn>
                              </p:par>
                              <p:par>
                                <p:cTn id="95" presetID="12" presetClass="entr" presetSubtype="4"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 calcmode="lin" valueType="num">
                                      <p:cBhvr additive="base">
                                        <p:cTn id="97" dur="500"/>
                                        <p:tgtEl>
                                          <p:spTgt spid="43"/>
                                        </p:tgtEl>
                                        <p:attrNameLst>
                                          <p:attrName>ppt_y</p:attrName>
                                        </p:attrNameLst>
                                      </p:cBhvr>
                                      <p:tavLst>
                                        <p:tav tm="0">
                                          <p:val>
                                            <p:strVal val="#ppt_y+#ppt_h*1.125000"/>
                                          </p:val>
                                        </p:tav>
                                        <p:tav tm="100000">
                                          <p:val>
                                            <p:strVal val="#ppt_y"/>
                                          </p:val>
                                        </p:tav>
                                      </p:tavLst>
                                    </p:anim>
                                    <p:animEffect transition="in" filter="wipe(up)">
                                      <p:cBhvr>
                                        <p:cTn id="98" dur="500"/>
                                        <p:tgtEl>
                                          <p:spTgt spid="43"/>
                                        </p:tgtEl>
                                      </p:cBhvr>
                                    </p:animEffect>
                                  </p:childTnLst>
                                </p:cTn>
                              </p:par>
                              <p:par>
                                <p:cTn id="99" presetID="12" presetClass="entr" presetSubtype="4"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 calcmode="lin" valueType="num">
                                      <p:cBhvr additive="base">
                                        <p:cTn id="101" dur="500"/>
                                        <p:tgtEl>
                                          <p:spTgt spid="44"/>
                                        </p:tgtEl>
                                        <p:attrNameLst>
                                          <p:attrName>ppt_y</p:attrName>
                                        </p:attrNameLst>
                                      </p:cBhvr>
                                      <p:tavLst>
                                        <p:tav tm="0">
                                          <p:val>
                                            <p:strVal val="#ppt_y+#ppt_h*1.125000"/>
                                          </p:val>
                                        </p:tav>
                                        <p:tav tm="100000">
                                          <p:val>
                                            <p:strVal val="#ppt_y"/>
                                          </p:val>
                                        </p:tav>
                                      </p:tavLst>
                                    </p:anim>
                                    <p:animEffect transition="in" filter="wipe(up)">
                                      <p:cBhvr>
                                        <p:cTn id="102" dur="500"/>
                                        <p:tgtEl>
                                          <p:spTgt spid="44"/>
                                        </p:tgtEl>
                                      </p:cBhvr>
                                    </p:animEffect>
                                  </p:childTnLst>
                                </p:cTn>
                              </p:par>
                            </p:childTnLst>
                          </p:cTn>
                        </p:par>
                        <p:par>
                          <p:cTn id="103" fill="hold">
                            <p:stCondLst>
                              <p:cond delay="6850"/>
                            </p:stCondLst>
                            <p:childTnLst>
                              <p:par>
                                <p:cTn id="104" presetID="10" presetClass="entr" presetSubtype="0" fill="hold" grpId="0" nodeType="after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fade">
                                      <p:cBhvr>
                                        <p:cTn id="106" dur="500"/>
                                        <p:tgtEl>
                                          <p:spTgt spid="15"/>
                                        </p:tgtEl>
                                      </p:cBhvr>
                                    </p:animEffect>
                                  </p:childTnLst>
                                </p:cTn>
                              </p:par>
                              <p:par>
                                <p:cTn id="107" presetID="10" presetClass="entr" presetSubtype="0" fill="hold" nodeType="with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fade">
                                      <p:cBhvr>
                                        <p:cTn id="109" dur="500"/>
                                        <p:tgtEl>
                                          <p:spTgt spid="65"/>
                                        </p:tgtEl>
                                      </p:cBhvr>
                                    </p:animEffect>
                                  </p:childTnLst>
                                </p:cTn>
                              </p:par>
                              <p:par>
                                <p:cTn id="110" presetID="12" presetClass="entr" presetSubtype="4" fill="hold" grpId="0" nodeType="withEffect">
                                  <p:stCondLst>
                                    <p:cond delay="0"/>
                                  </p:stCondLst>
                                  <p:childTnLst>
                                    <p:set>
                                      <p:cBhvr>
                                        <p:cTn id="111" dur="1" fill="hold">
                                          <p:stCondLst>
                                            <p:cond delay="0"/>
                                          </p:stCondLst>
                                        </p:cTn>
                                        <p:tgtEl>
                                          <p:spTgt spid="42"/>
                                        </p:tgtEl>
                                        <p:attrNameLst>
                                          <p:attrName>style.visibility</p:attrName>
                                        </p:attrNameLst>
                                      </p:cBhvr>
                                      <p:to>
                                        <p:strVal val="visible"/>
                                      </p:to>
                                    </p:set>
                                    <p:anim calcmode="lin" valueType="num">
                                      <p:cBhvr additive="base">
                                        <p:cTn id="112" dur="500"/>
                                        <p:tgtEl>
                                          <p:spTgt spid="42"/>
                                        </p:tgtEl>
                                        <p:attrNameLst>
                                          <p:attrName>ppt_y</p:attrName>
                                        </p:attrNameLst>
                                      </p:cBhvr>
                                      <p:tavLst>
                                        <p:tav tm="0">
                                          <p:val>
                                            <p:strVal val="#ppt_y+#ppt_h*1.125000"/>
                                          </p:val>
                                        </p:tav>
                                        <p:tav tm="100000">
                                          <p:val>
                                            <p:strVal val="#ppt_y"/>
                                          </p:val>
                                        </p:tav>
                                      </p:tavLst>
                                    </p:anim>
                                    <p:animEffect transition="in" filter="wipe(up)">
                                      <p:cBhvr>
                                        <p:cTn id="11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p:bldP spid="3" grpId="1"/>
      <p:bldP spid="5" grpId="0" animBg="1"/>
      <p:bldP spid="7" grpId="0" animBg="1"/>
      <p:bldP spid="9" grpId="0" animBg="1"/>
      <p:bldP spid="11" grpId="0" animBg="1"/>
      <p:bldP spid="12" grpId="0" animBg="1"/>
      <p:bldP spid="13" grpId="0" animBg="1"/>
      <p:bldP spid="2" grpId="0" animBg="1"/>
      <p:bldP spid="8" grpId="0" animBg="1"/>
      <p:bldP spid="31" grpId="0" animBg="1"/>
      <p:bldP spid="33" grpId="0" animBg="1"/>
      <p:bldP spid="38" grpId="0" animBg="1"/>
      <p:bldP spid="39" grpId="0" animBg="1"/>
      <p:bldP spid="42" grpId="0" animBg="1"/>
      <p:bldP spid="43" grpId="0" animBg="1"/>
      <p:bldP spid="44" grpId="0" animBg="1"/>
      <p:bldP spid="46" grpId="0" animBg="1"/>
      <p:bldP spid="47" grpId="0" animBg="1"/>
      <p:bldP spid="48" grpId="0" animBg="1"/>
      <p:bldP spid="8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384A5799-E92C-98AF-09FD-D093EDE4C510}"/>
              </a:ext>
            </a:extLst>
          </p:cNvPr>
          <p:cNvSpPr/>
          <p:nvPr/>
        </p:nvSpPr>
        <p:spPr>
          <a:xfrm>
            <a:off x="723691" y="449349"/>
            <a:ext cx="7646237" cy="584775"/>
          </a:xfrm>
          <a:prstGeom prst="rect">
            <a:avLst/>
          </a:prstGeom>
        </p:spPr>
        <p:txBody>
          <a:bodyPr wrap="square" anchor="ctr">
            <a:spAutoFit/>
          </a:bodyPr>
          <a:lstStyle/>
          <a:p>
            <a:pPr lvl="0">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Stakeholders</a:t>
            </a:r>
            <a:endPar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graphicFrame>
        <p:nvGraphicFramePr>
          <p:cNvPr id="3" name="Table 3">
            <a:extLst>
              <a:ext uri="{FF2B5EF4-FFF2-40B4-BE49-F238E27FC236}">
                <a16:creationId xmlns:a16="http://schemas.microsoft.com/office/drawing/2014/main" id="{5B424694-3140-AF87-E083-555D966CDBFE}"/>
              </a:ext>
            </a:extLst>
          </p:cNvPr>
          <p:cNvGraphicFramePr>
            <a:graphicFrameLocks noGrp="1"/>
          </p:cNvGraphicFramePr>
          <p:nvPr>
            <p:extLst>
              <p:ext uri="{D42A27DB-BD31-4B8C-83A1-F6EECF244321}">
                <p14:modId xmlns:p14="http://schemas.microsoft.com/office/powerpoint/2010/main" val="2921840873"/>
              </p:ext>
            </p:extLst>
          </p:nvPr>
        </p:nvGraphicFramePr>
        <p:xfrm>
          <a:off x="890954" y="1641231"/>
          <a:ext cx="10339756" cy="4513384"/>
        </p:xfrm>
        <a:graphic>
          <a:graphicData uri="http://schemas.openxmlformats.org/drawingml/2006/table">
            <a:tbl>
              <a:tblPr firstRow="1" firstCol="1" bandRow="1">
                <a:tableStyleId>{5C22544A-7EE6-4342-B048-85BDC9FD1C3A}</a:tableStyleId>
              </a:tblPr>
              <a:tblGrid>
                <a:gridCol w="1570892">
                  <a:extLst>
                    <a:ext uri="{9D8B030D-6E8A-4147-A177-3AD203B41FA5}">
                      <a16:colId xmlns:a16="http://schemas.microsoft.com/office/drawing/2014/main" val="3427156481"/>
                    </a:ext>
                  </a:extLst>
                </a:gridCol>
                <a:gridCol w="4384432">
                  <a:extLst>
                    <a:ext uri="{9D8B030D-6E8A-4147-A177-3AD203B41FA5}">
                      <a16:colId xmlns:a16="http://schemas.microsoft.com/office/drawing/2014/main" val="529695121"/>
                    </a:ext>
                  </a:extLst>
                </a:gridCol>
                <a:gridCol w="4384432">
                  <a:extLst>
                    <a:ext uri="{9D8B030D-6E8A-4147-A177-3AD203B41FA5}">
                      <a16:colId xmlns:a16="http://schemas.microsoft.com/office/drawing/2014/main" val="863170973"/>
                    </a:ext>
                  </a:extLst>
                </a:gridCol>
              </a:tblGrid>
              <a:tr h="703190">
                <a:tc>
                  <a:txBody>
                    <a:bodyPr/>
                    <a:lstStyle/>
                    <a:p>
                      <a:endParaRPr lang="en-AU"/>
                    </a:p>
                  </a:txBody>
                  <a:tcPr/>
                </a:tc>
                <a:tc>
                  <a:txBody>
                    <a:bodyPr/>
                    <a:lstStyle/>
                    <a:p>
                      <a:pPr algn="ctr"/>
                      <a:r>
                        <a:rPr lang="en-AU" dirty="0"/>
                        <a:t>Low interest</a:t>
                      </a:r>
                    </a:p>
                  </a:txBody>
                  <a:tcPr anchor="ctr"/>
                </a:tc>
                <a:tc>
                  <a:txBody>
                    <a:bodyPr/>
                    <a:lstStyle/>
                    <a:p>
                      <a:pPr algn="ctr"/>
                      <a:r>
                        <a:rPr lang="en-AU" dirty="0"/>
                        <a:t>High interest</a:t>
                      </a:r>
                    </a:p>
                  </a:txBody>
                  <a:tcPr anchor="ctr"/>
                </a:tc>
                <a:extLst>
                  <a:ext uri="{0D108BD9-81ED-4DB2-BD59-A6C34878D82A}">
                    <a16:rowId xmlns:a16="http://schemas.microsoft.com/office/drawing/2014/main" val="570693652"/>
                  </a:ext>
                </a:extLst>
              </a:tr>
              <a:tr h="1905097">
                <a:tc>
                  <a:txBody>
                    <a:bodyPr/>
                    <a:lstStyle/>
                    <a:p>
                      <a:pPr algn="ctr"/>
                      <a:r>
                        <a:rPr lang="en-AU" dirty="0"/>
                        <a:t>Low power</a:t>
                      </a:r>
                    </a:p>
                  </a:txBody>
                  <a:tcPr anchor="ctr"/>
                </a:tc>
                <a:tc>
                  <a:txBody>
                    <a:bodyPr/>
                    <a:lstStyle/>
                    <a:p>
                      <a:pPr algn="ctr"/>
                      <a:r>
                        <a:rPr lang="en-AU" i="1" dirty="0"/>
                        <a:t>Monitor</a:t>
                      </a:r>
                    </a:p>
                    <a:p>
                      <a:pPr algn="ctr"/>
                      <a:endParaRPr lang="en-AU" i="1" dirty="0"/>
                    </a:p>
                    <a:p>
                      <a:pPr marL="285750" indent="-285750">
                        <a:buFont typeface="Arial" panose="020B0604020202020204" pitchFamily="34" charset="0"/>
                        <a:buChar char="•"/>
                      </a:pPr>
                      <a:r>
                        <a:rPr lang="en-AU" dirty="0"/>
                        <a:t>Audio monitoring customers</a:t>
                      </a:r>
                    </a:p>
                    <a:p>
                      <a:pPr marL="285750" indent="-285750">
                        <a:buFont typeface="Arial" panose="020B0604020202020204" pitchFamily="34" charset="0"/>
                        <a:buChar char="•"/>
                      </a:pPr>
                      <a:r>
                        <a:rPr lang="en-AU" dirty="0"/>
                        <a:t>Data customers</a:t>
                      </a:r>
                    </a:p>
                  </a:txBody>
                  <a:tcPr/>
                </a:tc>
                <a:tc>
                  <a:txBody>
                    <a:bodyPr/>
                    <a:lstStyle/>
                    <a:p>
                      <a:pPr algn="ctr"/>
                      <a:r>
                        <a:rPr lang="en-AU" i="1" dirty="0"/>
                        <a:t>Keep informed</a:t>
                      </a:r>
                    </a:p>
                    <a:p>
                      <a:endParaRPr lang="en-AU" i="1" dirty="0"/>
                    </a:p>
                    <a:p>
                      <a:pPr marL="285750" indent="-285750">
                        <a:buFont typeface="Arial" panose="020B0604020202020204" pitchFamily="34" charset="0"/>
                        <a:buChar char="•"/>
                      </a:pPr>
                      <a:r>
                        <a:rPr lang="en-AU" dirty="0"/>
                        <a:t>Public users</a:t>
                      </a:r>
                    </a:p>
                  </a:txBody>
                  <a:tcPr/>
                </a:tc>
                <a:extLst>
                  <a:ext uri="{0D108BD9-81ED-4DB2-BD59-A6C34878D82A}">
                    <a16:rowId xmlns:a16="http://schemas.microsoft.com/office/drawing/2014/main" val="234363695"/>
                  </a:ext>
                </a:extLst>
              </a:tr>
              <a:tr h="1905097">
                <a:tc>
                  <a:txBody>
                    <a:bodyPr/>
                    <a:lstStyle/>
                    <a:p>
                      <a:pPr algn="ctr"/>
                      <a:r>
                        <a:rPr lang="en-AU" dirty="0"/>
                        <a:t>High power</a:t>
                      </a:r>
                    </a:p>
                  </a:txBody>
                  <a:tcPr anchor="ctr"/>
                </a:tc>
                <a:tc>
                  <a:txBody>
                    <a:bodyPr/>
                    <a:lstStyle/>
                    <a:p>
                      <a:pPr algn="ctr"/>
                      <a:r>
                        <a:rPr lang="en-AU" i="1" dirty="0"/>
                        <a:t>Keep satisfied</a:t>
                      </a:r>
                    </a:p>
                    <a:p>
                      <a:pPr algn="ctr"/>
                      <a:endParaRPr lang="en-AU" i="1" dirty="0"/>
                    </a:p>
                    <a:p>
                      <a:pPr marL="285750" indent="-285750">
                        <a:buFont typeface="Arial" panose="020B0604020202020204" pitchFamily="34" charset="0"/>
                        <a:buChar char="•"/>
                      </a:pPr>
                      <a:r>
                        <a:rPr lang="en-AU" dirty="0"/>
                        <a:t>Government</a:t>
                      </a:r>
                    </a:p>
                  </a:txBody>
                  <a:tcPr/>
                </a:tc>
                <a:tc>
                  <a:txBody>
                    <a:bodyPr/>
                    <a:lstStyle/>
                    <a:p>
                      <a:pPr algn="ctr"/>
                      <a:r>
                        <a:rPr lang="en-AU" i="1" dirty="0"/>
                        <a:t>Manage closely</a:t>
                      </a:r>
                    </a:p>
                    <a:p>
                      <a:pPr algn="ctr"/>
                      <a:endParaRPr lang="en-AU" i="1" dirty="0"/>
                    </a:p>
                    <a:p>
                      <a:pPr marL="285750" indent="-285750">
                        <a:buFont typeface="Arial" panose="020B0604020202020204" pitchFamily="34" charset="0"/>
                        <a:buChar char="•"/>
                      </a:pPr>
                      <a:r>
                        <a:rPr lang="en-AU" dirty="0"/>
                        <a:t>Audio monitoring manufacturers/operators</a:t>
                      </a:r>
                    </a:p>
                    <a:p>
                      <a:pPr marL="285750" indent="-285750">
                        <a:buFont typeface="Arial" panose="020B0604020202020204" pitchFamily="34" charset="0"/>
                        <a:buChar char="•"/>
                      </a:pPr>
                      <a:r>
                        <a:rPr lang="en-AU" dirty="0"/>
                        <a:t>Audio ML developers</a:t>
                      </a:r>
                    </a:p>
                  </a:txBody>
                  <a:tcPr/>
                </a:tc>
                <a:extLst>
                  <a:ext uri="{0D108BD9-81ED-4DB2-BD59-A6C34878D82A}">
                    <a16:rowId xmlns:a16="http://schemas.microsoft.com/office/drawing/2014/main" val="3038292428"/>
                  </a:ext>
                </a:extLst>
              </a:tr>
            </a:tbl>
          </a:graphicData>
        </a:graphic>
      </p:graphicFrame>
    </p:spTree>
    <p:extLst>
      <p:ext uri="{BB962C8B-B14F-4D97-AF65-F5344CB8AC3E}">
        <p14:creationId xmlns:p14="http://schemas.microsoft.com/office/powerpoint/2010/main" val="307081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2"/>
                                        </p:tgtEl>
                                      </p:cBhvr>
                                    </p:animEffect>
                                    <p:animScale>
                                      <p:cBhvr>
                                        <p:cTn id="11"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2BDF54-AB88-4FEB-B424-B044CB7E6C71}"/>
              </a:ext>
            </a:extLst>
          </p:cNvPr>
          <p:cNvSpPr/>
          <p:nvPr/>
        </p:nvSpPr>
        <p:spPr>
          <a:xfrm>
            <a:off x="723691" y="449349"/>
            <a:ext cx="7646237" cy="584775"/>
          </a:xfrm>
          <a:prstGeom prst="rect">
            <a:avLst/>
          </a:prstGeom>
        </p:spPr>
        <p:txBody>
          <a:bodyPr wrap="square" anchor="ctr">
            <a:spAutoFit/>
          </a:bodyPr>
          <a:lstStyle/>
          <a:p>
            <a:pPr lvl="0">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What We</a:t>
            </a:r>
            <a:r>
              <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 </a:t>
            </a: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Bring to Target Customers</a:t>
            </a:r>
            <a:endPar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grpSp>
        <p:nvGrpSpPr>
          <p:cNvPr id="55" name="组合 54">
            <a:extLst>
              <a:ext uri="{FF2B5EF4-FFF2-40B4-BE49-F238E27FC236}">
                <a16:creationId xmlns:a16="http://schemas.microsoft.com/office/drawing/2014/main" id="{463E24C2-9025-D897-6B0B-0A4D8B86B2E2}"/>
              </a:ext>
            </a:extLst>
          </p:cNvPr>
          <p:cNvGrpSpPr/>
          <p:nvPr/>
        </p:nvGrpSpPr>
        <p:grpSpPr>
          <a:xfrm>
            <a:off x="869969" y="1384602"/>
            <a:ext cx="3098380" cy="4572000"/>
            <a:chOff x="1253937" y="1475073"/>
            <a:chExt cx="3098380" cy="4572000"/>
          </a:xfrm>
        </p:grpSpPr>
        <p:grpSp>
          <p:nvGrpSpPr>
            <p:cNvPr id="8" name="组合 7">
              <a:extLst>
                <a:ext uri="{FF2B5EF4-FFF2-40B4-BE49-F238E27FC236}">
                  <a16:creationId xmlns:a16="http://schemas.microsoft.com/office/drawing/2014/main" id="{3BB9F133-AC09-B9B9-639C-7FC24A93D7F4}"/>
                </a:ext>
              </a:extLst>
            </p:cNvPr>
            <p:cNvGrpSpPr>
              <a:grpSpLocks noChangeAspect="1"/>
            </p:cNvGrpSpPr>
            <p:nvPr/>
          </p:nvGrpSpPr>
          <p:grpSpPr>
            <a:xfrm>
              <a:off x="2145722" y="2579322"/>
              <a:ext cx="1324560" cy="1324560"/>
              <a:chOff x="2207349" y="2125149"/>
              <a:chExt cx="1269736" cy="1269736"/>
            </a:xfrm>
          </p:grpSpPr>
          <p:grpSp>
            <p:nvGrpSpPr>
              <p:cNvPr id="15" name="组合 14">
                <a:extLst>
                  <a:ext uri="{FF2B5EF4-FFF2-40B4-BE49-F238E27FC236}">
                    <a16:creationId xmlns:a16="http://schemas.microsoft.com/office/drawing/2014/main" id="{1723D4E9-DCF8-39DE-A5F3-F4297EF6B78E}"/>
                  </a:ext>
                </a:extLst>
              </p:cNvPr>
              <p:cNvGrpSpPr/>
              <p:nvPr/>
            </p:nvGrpSpPr>
            <p:grpSpPr>
              <a:xfrm>
                <a:off x="2558262" y="2509323"/>
                <a:ext cx="567910" cy="501388"/>
                <a:chOff x="1000456" y="3959521"/>
                <a:chExt cx="745082" cy="657806"/>
              </a:xfrm>
              <a:solidFill>
                <a:schemeClr val="bg1"/>
              </a:solidFill>
            </p:grpSpPr>
            <p:sp>
              <p:nvSpPr>
                <p:cNvPr id="18" name="Oval 423">
                  <a:extLst>
                    <a:ext uri="{FF2B5EF4-FFF2-40B4-BE49-F238E27FC236}">
                      <a16:creationId xmlns:a16="http://schemas.microsoft.com/office/drawing/2014/main" id="{9D589C18-5704-97A8-44EF-EBC7FD15AA44}"/>
                    </a:ext>
                  </a:extLst>
                </p:cNvPr>
                <p:cNvSpPr>
                  <a:spLocks noChangeArrowheads="1"/>
                </p:cNvSpPr>
                <p:nvPr/>
              </p:nvSpPr>
              <p:spPr bwMode="auto">
                <a:xfrm>
                  <a:off x="1559448" y="4046795"/>
                  <a:ext cx="173829" cy="2012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424">
                  <a:extLst>
                    <a:ext uri="{FF2B5EF4-FFF2-40B4-BE49-F238E27FC236}">
                      <a16:creationId xmlns:a16="http://schemas.microsoft.com/office/drawing/2014/main" id="{E241FACD-3277-3BB3-E15D-6C1F98A125DF}"/>
                    </a:ext>
                  </a:extLst>
                </p:cNvPr>
                <p:cNvSpPr>
                  <a:spLocks/>
                </p:cNvSpPr>
                <p:nvPr/>
              </p:nvSpPr>
              <p:spPr bwMode="auto">
                <a:xfrm>
                  <a:off x="1523384" y="4254524"/>
                  <a:ext cx="222154" cy="298610"/>
                </a:xfrm>
                <a:custGeom>
                  <a:avLst/>
                  <a:gdLst>
                    <a:gd name="T0" fmla="*/ 65 w 130"/>
                    <a:gd name="T1" fmla="*/ 3 h 175"/>
                    <a:gd name="T2" fmla="*/ 52 w 130"/>
                    <a:gd name="T3" fmla="*/ 89 h 175"/>
                    <a:gd name="T4" fmla="*/ 14 w 130"/>
                    <a:gd name="T5" fmla="*/ 112 h 175"/>
                    <a:gd name="T6" fmla="*/ 14 w 130"/>
                    <a:gd name="T7" fmla="*/ 78 h 175"/>
                    <a:gd name="T8" fmla="*/ 65 w 130"/>
                    <a:gd name="T9" fmla="*/ 3 h 175"/>
                    <a:gd name="T10" fmla="*/ 9 w 130"/>
                    <a:gd name="T11" fmla="*/ 58 h 175"/>
                    <a:gd name="T12" fmla="*/ 0 w 130"/>
                    <a:gd name="T13" fmla="*/ 89 h 175"/>
                    <a:gd name="T14" fmla="*/ 0 w 130"/>
                    <a:gd name="T15" fmla="*/ 137 h 175"/>
                    <a:gd name="T16" fmla="*/ 7 w 130"/>
                    <a:gd name="T17" fmla="*/ 160 h 175"/>
                    <a:gd name="T18" fmla="*/ 65 w 130"/>
                    <a:gd name="T19" fmla="*/ 175 h 175"/>
                    <a:gd name="T20" fmla="*/ 130 w 130"/>
                    <a:gd name="T21" fmla="*/ 149 h 175"/>
                    <a:gd name="T22" fmla="*/ 130 w 130"/>
                    <a:gd name="T23" fmla="*/ 45 h 175"/>
                    <a:gd name="T24" fmla="*/ 65 w 130"/>
                    <a:gd name="T25" fmla="*/ 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75">
                      <a:moveTo>
                        <a:pt x="65" y="3"/>
                      </a:moveTo>
                      <a:cubicBezTo>
                        <a:pt x="52" y="89"/>
                        <a:pt x="52" y="89"/>
                        <a:pt x="52" y="89"/>
                      </a:cubicBezTo>
                      <a:cubicBezTo>
                        <a:pt x="14" y="112"/>
                        <a:pt x="14" y="112"/>
                        <a:pt x="14" y="112"/>
                      </a:cubicBezTo>
                      <a:cubicBezTo>
                        <a:pt x="14" y="78"/>
                        <a:pt x="14" y="78"/>
                        <a:pt x="14" y="78"/>
                      </a:cubicBezTo>
                      <a:cubicBezTo>
                        <a:pt x="65" y="3"/>
                        <a:pt x="65" y="3"/>
                        <a:pt x="65" y="3"/>
                      </a:cubicBezTo>
                      <a:cubicBezTo>
                        <a:pt x="35" y="3"/>
                        <a:pt x="18" y="33"/>
                        <a:pt x="9" y="58"/>
                      </a:cubicBezTo>
                      <a:cubicBezTo>
                        <a:pt x="3" y="75"/>
                        <a:pt x="0" y="89"/>
                        <a:pt x="0" y="89"/>
                      </a:cubicBezTo>
                      <a:cubicBezTo>
                        <a:pt x="0" y="89"/>
                        <a:pt x="0" y="116"/>
                        <a:pt x="0" y="137"/>
                      </a:cubicBezTo>
                      <a:cubicBezTo>
                        <a:pt x="0" y="146"/>
                        <a:pt x="2" y="153"/>
                        <a:pt x="7" y="160"/>
                      </a:cubicBezTo>
                      <a:cubicBezTo>
                        <a:pt x="14" y="169"/>
                        <a:pt x="31" y="175"/>
                        <a:pt x="65" y="175"/>
                      </a:cubicBezTo>
                      <a:cubicBezTo>
                        <a:pt x="122" y="175"/>
                        <a:pt x="130" y="149"/>
                        <a:pt x="130" y="149"/>
                      </a:cubicBezTo>
                      <a:cubicBezTo>
                        <a:pt x="130" y="149"/>
                        <a:pt x="130" y="89"/>
                        <a:pt x="130" y="45"/>
                      </a:cubicBezTo>
                      <a:cubicBezTo>
                        <a:pt x="130" y="0"/>
                        <a:pt x="65" y="3"/>
                        <a:pt x="6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425">
                  <a:extLst>
                    <a:ext uri="{FF2B5EF4-FFF2-40B4-BE49-F238E27FC236}">
                      <a16:creationId xmlns:a16="http://schemas.microsoft.com/office/drawing/2014/main" id="{8E7B7DFD-A333-8430-BCB3-C065463DA57B}"/>
                    </a:ext>
                  </a:extLst>
                </p:cNvPr>
                <p:cNvSpPr>
                  <a:spLocks/>
                </p:cNvSpPr>
                <p:nvPr/>
              </p:nvSpPr>
              <p:spPr bwMode="auto">
                <a:xfrm>
                  <a:off x="1185825" y="4438450"/>
                  <a:ext cx="362082" cy="178877"/>
                </a:xfrm>
                <a:custGeom>
                  <a:avLst/>
                  <a:gdLst>
                    <a:gd name="T0" fmla="*/ 187 w 212"/>
                    <a:gd name="T1" fmla="*/ 55 h 105"/>
                    <a:gd name="T2" fmla="*/ 178 w 212"/>
                    <a:gd name="T3" fmla="*/ 0 h 105"/>
                    <a:gd name="T4" fmla="*/ 110 w 212"/>
                    <a:gd name="T5" fmla="*/ 20 h 105"/>
                    <a:gd name="T6" fmla="*/ 44 w 212"/>
                    <a:gd name="T7" fmla="*/ 0 h 105"/>
                    <a:gd name="T8" fmla="*/ 30 w 212"/>
                    <a:gd name="T9" fmla="*/ 56 h 105"/>
                    <a:gd name="T10" fmla="*/ 0 w 212"/>
                    <a:gd name="T11" fmla="*/ 72 h 105"/>
                    <a:gd name="T12" fmla="*/ 110 w 212"/>
                    <a:gd name="T13" fmla="*/ 105 h 105"/>
                    <a:gd name="T14" fmla="*/ 212 w 212"/>
                    <a:gd name="T15" fmla="*/ 72 h 105"/>
                    <a:gd name="T16" fmla="*/ 187 w 212"/>
                    <a:gd name="T17" fmla="*/ 5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05">
                      <a:moveTo>
                        <a:pt x="187" y="55"/>
                      </a:moveTo>
                      <a:cubicBezTo>
                        <a:pt x="173" y="33"/>
                        <a:pt x="178" y="0"/>
                        <a:pt x="178" y="0"/>
                      </a:cubicBezTo>
                      <a:cubicBezTo>
                        <a:pt x="178" y="0"/>
                        <a:pt x="156" y="20"/>
                        <a:pt x="110" y="20"/>
                      </a:cubicBezTo>
                      <a:cubicBezTo>
                        <a:pt x="64" y="20"/>
                        <a:pt x="44" y="0"/>
                        <a:pt x="44" y="0"/>
                      </a:cubicBezTo>
                      <a:cubicBezTo>
                        <a:pt x="44" y="0"/>
                        <a:pt x="49" y="34"/>
                        <a:pt x="30" y="56"/>
                      </a:cubicBezTo>
                      <a:cubicBezTo>
                        <a:pt x="23" y="64"/>
                        <a:pt x="14" y="70"/>
                        <a:pt x="0" y="72"/>
                      </a:cubicBezTo>
                      <a:cubicBezTo>
                        <a:pt x="0" y="72"/>
                        <a:pt x="32" y="105"/>
                        <a:pt x="110" y="105"/>
                      </a:cubicBezTo>
                      <a:cubicBezTo>
                        <a:pt x="187" y="105"/>
                        <a:pt x="212" y="72"/>
                        <a:pt x="212" y="72"/>
                      </a:cubicBezTo>
                      <a:cubicBezTo>
                        <a:pt x="200" y="70"/>
                        <a:pt x="193" y="63"/>
                        <a:pt x="187"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Freeform 426">
                  <a:extLst>
                    <a:ext uri="{FF2B5EF4-FFF2-40B4-BE49-F238E27FC236}">
                      <a16:creationId xmlns:a16="http://schemas.microsoft.com/office/drawing/2014/main" id="{BEEBAC52-1FB6-1F92-FFCD-FB6F697F8782}"/>
                    </a:ext>
                  </a:extLst>
                </p:cNvPr>
                <p:cNvSpPr>
                  <a:spLocks/>
                </p:cNvSpPr>
                <p:nvPr/>
              </p:nvSpPr>
              <p:spPr bwMode="auto">
                <a:xfrm>
                  <a:off x="1231987" y="4138398"/>
                  <a:ext cx="283463" cy="256054"/>
                </a:xfrm>
                <a:custGeom>
                  <a:avLst/>
                  <a:gdLst>
                    <a:gd name="T0" fmla="*/ 75 w 166"/>
                    <a:gd name="T1" fmla="*/ 150 h 150"/>
                    <a:gd name="T2" fmla="*/ 91 w 166"/>
                    <a:gd name="T3" fmla="*/ 150 h 150"/>
                    <a:gd name="T4" fmla="*/ 166 w 166"/>
                    <a:gd name="T5" fmla="*/ 125 h 150"/>
                    <a:gd name="T6" fmla="*/ 166 w 166"/>
                    <a:gd name="T7" fmla="*/ 122 h 150"/>
                    <a:gd name="T8" fmla="*/ 166 w 166"/>
                    <a:gd name="T9" fmla="*/ 59 h 150"/>
                    <a:gd name="T10" fmla="*/ 108 w 166"/>
                    <a:gd name="T11" fmla="*/ 0 h 150"/>
                    <a:gd name="T12" fmla="*/ 108 w 166"/>
                    <a:gd name="T13" fmla="*/ 0 h 150"/>
                    <a:gd name="T14" fmla="*/ 83 w 166"/>
                    <a:gd name="T15" fmla="*/ 10 h 150"/>
                    <a:gd name="T16" fmla="*/ 102 w 166"/>
                    <a:gd name="T17" fmla="*/ 82 h 150"/>
                    <a:gd name="T18" fmla="*/ 83 w 166"/>
                    <a:gd name="T19" fmla="*/ 111 h 150"/>
                    <a:gd name="T20" fmla="*/ 63 w 166"/>
                    <a:gd name="T21" fmla="*/ 82 h 150"/>
                    <a:gd name="T22" fmla="*/ 83 w 166"/>
                    <a:gd name="T23" fmla="*/ 10 h 150"/>
                    <a:gd name="T24" fmla="*/ 58 w 166"/>
                    <a:gd name="T25" fmla="*/ 0 h 150"/>
                    <a:gd name="T26" fmla="*/ 0 w 166"/>
                    <a:gd name="T27" fmla="*/ 59 h 150"/>
                    <a:gd name="T28" fmla="*/ 0 w 166"/>
                    <a:gd name="T29" fmla="*/ 122 h 150"/>
                    <a:gd name="T30" fmla="*/ 0 w 166"/>
                    <a:gd name="T31" fmla="*/ 123 h 150"/>
                    <a:gd name="T32" fmla="*/ 75 w 166"/>
                    <a:gd name="T3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50">
                      <a:moveTo>
                        <a:pt x="75" y="150"/>
                      </a:moveTo>
                      <a:cubicBezTo>
                        <a:pt x="91" y="150"/>
                        <a:pt x="91" y="150"/>
                        <a:pt x="91" y="150"/>
                      </a:cubicBezTo>
                      <a:cubicBezTo>
                        <a:pt x="150" y="150"/>
                        <a:pt x="163" y="132"/>
                        <a:pt x="166" y="125"/>
                      </a:cubicBezTo>
                      <a:cubicBezTo>
                        <a:pt x="166" y="123"/>
                        <a:pt x="166" y="122"/>
                        <a:pt x="166" y="122"/>
                      </a:cubicBezTo>
                      <a:cubicBezTo>
                        <a:pt x="166" y="122"/>
                        <a:pt x="166" y="113"/>
                        <a:pt x="166" y="59"/>
                      </a:cubicBezTo>
                      <a:cubicBezTo>
                        <a:pt x="166" y="22"/>
                        <a:pt x="130" y="6"/>
                        <a:pt x="108" y="0"/>
                      </a:cubicBezTo>
                      <a:cubicBezTo>
                        <a:pt x="108" y="0"/>
                        <a:pt x="108" y="0"/>
                        <a:pt x="108" y="0"/>
                      </a:cubicBezTo>
                      <a:cubicBezTo>
                        <a:pt x="83" y="10"/>
                        <a:pt x="83" y="10"/>
                        <a:pt x="83" y="10"/>
                      </a:cubicBezTo>
                      <a:cubicBezTo>
                        <a:pt x="102" y="82"/>
                        <a:pt x="102" y="82"/>
                        <a:pt x="102" y="82"/>
                      </a:cubicBezTo>
                      <a:cubicBezTo>
                        <a:pt x="83" y="111"/>
                        <a:pt x="83" y="111"/>
                        <a:pt x="83" y="111"/>
                      </a:cubicBezTo>
                      <a:cubicBezTo>
                        <a:pt x="63" y="82"/>
                        <a:pt x="63" y="82"/>
                        <a:pt x="63" y="82"/>
                      </a:cubicBezTo>
                      <a:cubicBezTo>
                        <a:pt x="83" y="10"/>
                        <a:pt x="83" y="10"/>
                        <a:pt x="83" y="10"/>
                      </a:cubicBezTo>
                      <a:cubicBezTo>
                        <a:pt x="58" y="0"/>
                        <a:pt x="58" y="0"/>
                        <a:pt x="58" y="0"/>
                      </a:cubicBezTo>
                      <a:cubicBezTo>
                        <a:pt x="36" y="6"/>
                        <a:pt x="0" y="22"/>
                        <a:pt x="0" y="59"/>
                      </a:cubicBezTo>
                      <a:cubicBezTo>
                        <a:pt x="0" y="113"/>
                        <a:pt x="0" y="122"/>
                        <a:pt x="0" y="122"/>
                      </a:cubicBezTo>
                      <a:cubicBezTo>
                        <a:pt x="0" y="122"/>
                        <a:pt x="0" y="123"/>
                        <a:pt x="0" y="123"/>
                      </a:cubicBezTo>
                      <a:cubicBezTo>
                        <a:pt x="1" y="127"/>
                        <a:pt x="9" y="150"/>
                        <a:pt x="75" y="150"/>
                      </a:cubicBezTo>
                      <a:close/>
                    </a:path>
                  </a:pathLst>
                </a:custGeom>
                <a:solidFill>
                  <a:srgbClr val="84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Oval 427">
                  <a:extLst>
                    <a:ext uri="{FF2B5EF4-FFF2-40B4-BE49-F238E27FC236}">
                      <a16:creationId xmlns:a16="http://schemas.microsoft.com/office/drawing/2014/main" id="{6A83D9D9-F0D7-493A-AA5A-95F28F2D0044}"/>
                    </a:ext>
                  </a:extLst>
                </p:cNvPr>
                <p:cNvSpPr>
                  <a:spLocks noChangeArrowheads="1"/>
                </p:cNvSpPr>
                <p:nvPr/>
              </p:nvSpPr>
              <p:spPr bwMode="auto">
                <a:xfrm>
                  <a:off x="1301951" y="3959521"/>
                  <a:ext cx="143535" cy="167337"/>
                </a:xfrm>
                <a:prstGeom prst="ellipse">
                  <a:avLst/>
                </a:prstGeom>
                <a:solidFill>
                  <a:srgbClr val="84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Freeform 428">
                  <a:extLst>
                    <a:ext uri="{FF2B5EF4-FFF2-40B4-BE49-F238E27FC236}">
                      <a16:creationId xmlns:a16="http://schemas.microsoft.com/office/drawing/2014/main" id="{70C94CC4-AD78-298D-D45C-512ED409BE3D}"/>
                    </a:ext>
                  </a:extLst>
                </p:cNvPr>
                <p:cNvSpPr>
                  <a:spLocks/>
                </p:cNvSpPr>
                <p:nvPr/>
              </p:nvSpPr>
              <p:spPr bwMode="auto">
                <a:xfrm>
                  <a:off x="1000456" y="4253081"/>
                  <a:ext cx="219990" cy="297889"/>
                </a:xfrm>
                <a:custGeom>
                  <a:avLst/>
                  <a:gdLst>
                    <a:gd name="T0" fmla="*/ 129 w 129"/>
                    <a:gd name="T1" fmla="*/ 138 h 175"/>
                    <a:gd name="T2" fmla="*/ 129 w 129"/>
                    <a:gd name="T3" fmla="*/ 89 h 175"/>
                    <a:gd name="T4" fmla="*/ 121 w 129"/>
                    <a:gd name="T5" fmla="*/ 58 h 175"/>
                    <a:gd name="T6" fmla="*/ 65 w 129"/>
                    <a:gd name="T7" fmla="*/ 3 h 175"/>
                    <a:gd name="T8" fmla="*/ 116 w 129"/>
                    <a:gd name="T9" fmla="*/ 78 h 175"/>
                    <a:gd name="T10" fmla="*/ 116 w 129"/>
                    <a:gd name="T11" fmla="*/ 113 h 175"/>
                    <a:gd name="T12" fmla="*/ 78 w 129"/>
                    <a:gd name="T13" fmla="*/ 89 h 175"/>
                    <a:gd name="T14" fmla="*/ 65 w 129"/>
                    <a:gd name="T15" fmla="*/ 3 h 175"/>
                    <a:gd name="T16" fmla="*/ 0 w 129"/>
                    <a:gd name="T17" fmla="*/ 45 h 175"/>
                    <a:gd name="T18" fmla="*/ 0 w 129"/>
                    <a:gd name="T19" fmla="*/ 149 h 175"/>
                    <a:gd name="T20" fmla="*/ 65 w 129"/>
                    <a:gd name="T21" fmla="*/ 175 h 175"/>
                    <a:gd name="T22" fmla="*/ 122 w 129"/>
                    <a:gd name="T23" fmla="*/ 161 h 175"/>
                    <a:gd name="T24" fmla="*/ 129 w 129"/>
                    <a:gd name="T25" fmla="*/ 13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5">
                      <a:moveTo>
                        <a:pt x="129" y="138"/>
                      </a:moveTo>
                      <a:cubicBezTo>
                        <a:pt x="129" y="117"/>
                        <a:pt x="129" y="89"/>
                        <a:pt x="129" y="89"/>
                      </a:cubicBezTo>
                      <a:cubicBezTo>
                        <a:pt x="129" y="89"/>
                        <a:pt x="127" y="75"/>
                        <a:pt x="121" y="58"/>
                      </a:cubicBezTo>
                      <a:cubicBezTo>
                        <a:pt x="112" y="33"/>
                        <a:pt x="95" y="3"/>
                        <a:pt x="65" y="3"/>
                      </a:cubicBezTo>
                      <a:cubicBezTo>
                        <a:pt x="116" y="78"/>
                        <a:pt x="116" y="78"/>
                        <a:pt x="116" y="78"/>
                      </a:cubicBezTo>
                      <a:cubicBezTo>
                        <a:pt x="116" y="113"/>
                        <a:pt x="116" y="113"/>
                        <a:pt x="116" y="113"/>
                      </a:cubicBezTo>
                      <a:cubicBezTo>
                        <a:pt x="78" y="89"/>
                        <a:pt x="78" y="89"/>
                        <a:pt x="78" y="89"/>
                      </a:cubicBezTo>
                      <a:cubicBezTo>
                        <a:pt x="65" y="3"/>
                        <a:pt x="65" y="3"/>
                        <a:pt x="65" y="3"/>
                      </a:cubicBezTo>
                      <a:cubicBezTo>
                        <a:pt x="65" y="3"/>
                        <a:pt x="0" y="0"/>
                        <a:pt x="0" y="45"/>
                      </a:cubicBezTo>
                      <a:cubicBezTo>
                        <a:pt x="0" y="90"/>
                        <a:pt x="0" y="149"/>
                        <a:pt x="0" y="149"/>
                      </a:cubicBezTo>
                      <a:cubicBezTo>
                        <a:pt x="0" y="149"/>
                        <a:pt x="8" y="175"/>
                        <a:pt x="65" y="175"/>
                      </a:cubicBezTo>
                      <a:cubicBezTo>
                        <a:pt x="97" y="175"/>
                        <a:pt x="114" y="170"/>
                        <a:pt x="122" y="161"/>
                      </a:cubicBezTo>
                      <a:cubicBezTo>
                        <a:pt x="128" y="155"/>
                        <a:pt x="129" y="147"/>
                        <a:pt x="129"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Oval 429">
                  <a:extLst>
                    <a:ext uri="{FF2B5EF4-FFF2-40B4-BE49-F238E27FC236}">
                      <a16:creationId xmlns:a16="http://schemas.microsoft.com/office/drawing/2014/main" id="{3D3720EC-A7AC-33AD-43D3-16854184DF5F}"/>
                    </a:ext>
                  </a:extLst>
                </p:cNvPr>
                <p:cNvSpPr>
                  <a:spLocks noChangeArrowheads="1"/>
                </p:cNvSpPr>
                <p:nvPr/>
              </p:nvSpPr>
              <p:spPr bwMode="auto">
                <a:xfrm>
                  <a:off x="1011996" y="4044631"/>
                  <a:ext cx="173829" cy="2034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6" name="椭圆 15">
                <a:extLst>
                  <a:ext uri="{FF2B5EF4-FFF2-40B4-BE49-F238E27FC236}">
                    <a16:creationId xmlns:a16="http://schemas.microsoft.com/office/drawing/2014/main" id="{5DB44802-59ED-156C-D409-9AB9621B6045}"/>
                  </a:ext>
                </a:extLst>
              </p:cNvPr>
              <p:cNvSpPr/>
              <p:nvPr/>
            </p:nvSpPr>
            <p:spPr>
              <a:xfrm>
                <a:off x="2207349" y="2125149"/>
                <a:ext cx="1269736" cy="1269736"/>
              </a:xfrm>
              <a:prstGeom prst="ellipse">
                <a:avLst/>
              </a:prstGeom>
              <a:noFill/>
              <a:ln w="6350">
                <a:gradFill>
                  <a:gsLst>
                    <a:gs pos="0">
                      <a:srgbClr val="05DAE3"/>
                    </a:gs>
                    <a:gs pos="58000">
                      <a:srgbClr val="22B9FE"/>
                    </a:gs>
                    <a:gs pos="83000">
                      <a:srgbClr val="05DAE3"/>
                    </a:gs>
                    <a:gs pos="100000">
                      <a:srgbClr val="22B9F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49" name="文本框 48">
              <a:extLst>
                <a:ext uri="{FF2B5EF4-FFF2-40B4-BE49-F238E27FC236}">
                  <a16:creationId xmlns:a16="http://schemas.microsoft.com/office/drawing/2014/main" id="{A4D3A72B-5054-440D-E3DA-81B92F73710B}"/>
                </a:ext>
              </a:extLst>
            </p:cNvPr>
            <p:cNvSpPr txBox="1"/>
            <p:nvPr/>
          </p:nvSpPr>
          <p:spPr>
            <a:xfrm>
              <a:off x="1586025" y="4446873"/>
              <a:ext cx="2434204" cy="369332"/>
            </a:xfrm>
            <a:prstGeom prst="rect">
              <a:avLst/>
            </a:prstGeom>
            <a:noFill/>
          </p:spPr>
          <p:txBody>
            <a:bodyPr wrap="square">
              <a:spAutoFit/>
            </a:bodyPr>
            <a:lstStyle/>
            <a:p>
              <a:pPr algn="l" rtl="0">
                <a:spcBef>
                  <a:spcPts val="0"/>
                </a:spcBef>
                <a:spcAft>
                  <a:spcPts val="0"/>
                </a:spcAft>
              </a:pPr>
              <a:r>
                <a:rPr kumimoji="1" lang="en-AU" altLang="zh-CN" dirty="0">
                  <a:solidFill>
                    <a:srgbClr val="84FFFF"/>
                  </a:solidFill>
                </a:rPr>
                <a:t>Responsible practice </a:t>
              </a:r>
            </a:p>
          </p:txBody>
        </p:sp>
        <p:sp>
          <p:nvSpPr>
            <p:cNvPr id="50" name="矩形 49">
              <a:extLst>
                <a:ext uri="{FF2B5EF4-FFF2-40B4-BE49-F238E27FC236}">
                  <a16:creationId xmlns:a16="http://schemas.microsoft.com/office/drawing/2014/main" id="{D75472F9-CB9E-76B4-1C44-907DA306AF61}"/>
                </a:ext>
              </a:extLst>
            </p:cNvPr>
            <p:cNvSpPr/>
            <p:nvPr/>
          </p:nvSpPr>
          <p:spPr>
            <a:xfrm>
              <a:off x="1253937" y="1475073"/>
              <a:ext cx="3098380" cy="4572000"/>
            </a:xfrm>
            <a:prstGeom prst="rect">
              <a:avLst/>
            </a:prstGeom>
            <a:solidFill>
              <a:srgbClr val="FFFFFF">
                <a:alpha val="1058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63" name="组合 62">
            <a:extLst>
              <a:ext uri="{FF2B5EF4-FFF2-40B4-BE49-F238E27FC236}">
                <a16:creationId xmlns:a16="http://schemas.microsoft.com/office/drawing/2014/main" id="{54D70E3A-E5EA-0198-3097-4DC4E8141E49}"/>
              </a:ext>
            </a:extLst>
          </p:cNvPr>
          <p:cNvGrpSpPr/>
          <p:nvPr/>
        </p:nvGrpSpPr>
        <p:grpSpPr>
          <a:xfrm>
            <a:off x="4546810" y="1400207"/>
            <a:ext cx="3098380" cy="4572000"/>
            <a:chOff x="4288455" y="1475073"/>
            <a:chExt cx="3098380" cy="4572000"/>
          </a:xfrm>
        </p:grpSpPr>
        <p:sp>
          <p:nvSpPr>
            <p:cNvPr id="4" name="文本框 3">
              <a:extLst>
                <a:ext uri="{FF2B5EF4-FFF2-40B4-BE49-F238E27FC236}">
                  <a16:creationId xmlns:a16="http://schemas.microsoft.com/office/drawing/2014/main" id="{AD38BD56-B0AB-A475-D7A5-A8B4D6C24508}"/>
                </a:ext>
              </a:extLst>
            </p:cNvPr>
            <p:cNvSpPr txBox="1"/>
            <p:nvPr/>
          </p:nvSpPr>
          <p:spPr>
            <a:xfrm>
              <a:off x="4764248" y="4446873"/>
              <a:ext cx="2140102" cy="369332"/>
            </a:xfrm>
            <a:prstGeom prst="rect">
              <a:avLst/>
            </a:prstGeom>
            <a:noFill/>
          </p:spPr>
          <p:txBody>
            <a:bodyPr wrap="square">
              <a:spAutoFit/>
            </a:bodyPr>
            <a:lstStyle/>
            <a:p>
              <a:pPr algn="l" rtl="0">
                <a:spcBef>
                  <a:spcPts val="0"/>
                </a:spcBef>
                <a:spcAft>
                  <a:spcPts val="0"/>
                </a:spcAft>
              </a:pPr>
              <a:r>
                <a:rPr kumimoji="1" lang="en-AU" altLang="zh-CN" dirty="0">
                  <a:solidFill>
                    <a:srgbClr val="84FFFF"/>
                  </a:solidFill>
                </a:rPr>
                <a:t>Less data to store</a:t>
              </a:r>
            </a:p>
          </p:txBody>
        </p:sp>
        <p:grpSp>
          <p:nvGrpSpPr>
            <p:cNvPr id="40" name="Group 97">
              <a:extLst>
                <a:ext uri="{FF2B5EF4-FFF2-40B4-BE49-F238E27FC236}">
                  <a16:creationId xmlns:a16="http://schemas.microsoft.com/office/drawing/2014/main" id="{7A12EB25-E0C6-0903-E9E0-20FB3699DFD3}"/>
                </a:ext>
              </a:extLst>
            </p:cNvPr>
            <p:cNvGrpSpPr>
              <a:grpSpLocks noChangeAspect="1"/>
            </p:cNvGrpSpPr>
            <p:nvPr/>
          </p:nvGrpSpPr>
          <p:grpSpPr>
            <a:xfrm>
              <a:off x="5366299" y="2734601"/>
              <a:ext cx="936001" cy="936001"/>
              <a:chOff x="8763000" y="873125"/>
              <a:chExt cx="265113" cy="228600"/>
            </a:xfrm>
            <a:solidFill>
              <a:srgbClr val="84FFFF"/>
            </a:solidFill>
          </p:grpSpPr>
          <p:sp>
            <p:nvSpPr>
              <p:cNvPr id="41" name="Freeform 4348">
                <a:extLst>
                  <a:ext uri="{FF2B5EF4-FFF2-40B4-BE49-F238E27FC236}">
                    <a16:creationId xmlns:a16="http://schemas.microsoft.com/office/drawing/2014/main" id="{0C37FABD-DC7F-FA5B-2BBB-4EC594E2185A}"/>
                  </a:ext>
                </a:extLst>
              </p:cNvPr>
              <p:cNvSpPr>
                <a:spLocks/>
              </p:cNvSpPr>
              <p:nvPr/>
            </p:nvSpPr>
            <p:spPr bwMode="auto">
              <a:xfrm>
                <a:off x="8763000" y="996950"/>
                <a:ext cx="265113" cy="104775"/>
              </a:xfrm>
              <a:custGeom>
                <a:avLst/>
                <a:gdLst>
                  <a:gd name="T0" fmla="*/ 479 w 837"/>
                  <a:gd name="T1" fmla="*/ 74 h 329"/>
                  <a:gd name="T2" fmla="*/ 478 w 837"/>
                  <a:gd name="T3" fmla="*/ 78 h 329"/>
                  <a:gd name="T4" fmla="*/ 478 w 837"/>
                  <a:gd name="T5" fmla="*/ 81 h 329"/>
                  <a:gd name="T6" fmla="*/ 475 w 837"/>
                  <a:gd name="T7" fmla="*/ 83 h 329"/>
                  <a:gd name="T8" fmla="*/ 474 w 837"/>
                  <a:gd name="T9" fmla="*/ 85 h 329"/>
                  <a:gd name="T10" fmla="*/ 472 w 837"/>
                  <a:gd name="T11" fmla="*/ 87 h 329"/>
                  <a:gd name="T12" fmla="*/ 469 w 837"/>
                  <a:gd name="T13" fmla="*/ 88 h 329"/>
                  <a:gd name="T14" fmla="*/ 467 w 837"/>
                  <a:gd name="T15" fmla="*/ 89 h 329"/>
                  <a:gd name="T16" fmla="*/ 464 w 837"/>
                  <a:gd name="T17" fmla="*/ 89 h 329"/>
                  <a:gd name="T18" fmla="*/ 344 w 837"/>
                  <a:gd name="T19" fmla="*/ 89 h 329"/>
                  <a:gd name="T20" fmla="*/ 341 w 837"/>
                  <a:gd name="T21" fmla="*/ 89 h 329"/>
                  <a:gd name="T22" fmla="*/ 338 w 837"/>
                  <a:gd name="T23" fmla="*/ 88 h 329"/>
                  <a:gd name="T24" fmla="*/ 335 w 837"/>
                  <a:gd name="T25" fmla="*/ 87 h 329"/>
                  <a:gd name="T26" fmla="*/ 333 w 837"/>
                  <a:gd name="T27" fmla="*/ 85 h 329"/>
                  <a:gd name="T28" fmla="*/ 331 w 837"/>
                  <a:gd name="T29" fmla="*/ 83 h 329"/>
                  <a:gd name="T30" fmla="*/ 330 w 837"/>
                  <a:gd name="T31" fmla="*/ 81 h 329"/>
                  <a:gd name="T32" fmla="*/ 329 w 837"/>
                  <a:gd name="T33" fmla="*/ 78 h 329"/>
                  <a:gd name="T34" fmla="*/ 329 w 837"/>
                  <a:gd name="T35" fmla="*/ 74 h 329"/>
                  <a:gd name="T36" fmla="*/ 329 w 837"/>
                  <a:gd name="T37" fmla="*/ 0 h 329"/>
                  <a:gd name="T38" fmla="*/ 0 w 837"/>
                  <a:gd name="T39" fmla="*/ 0 h 329"/>
                  <a:gd name="T40" fmla="*/ 0 w 837"/>
                  <a:gd name="T41" fmla="*/ 314 h 329"/>
                  <a:gd name="T42" fmla="*/ 0 w 837"/>
                  <a:gd name="T43" fmla="*/ 317 h 329"/>
                  <a:gd name="T44" fmla="*/ 1 w 837"/>
                  <a:gd name="T45" fmla="*/ 319 h 329"/>
                  <a:gd name="T46" fmla="*/ 2 w 837"/>
                  <a:gd name="T47" fmla="*/ 323 h 329"/>
                  <a:gd name="T48" fmla="*/ 5 w 837"/>
                  <a:gd name="T49" fmla="*/ 325 h 329"/>
                  <a:gd name="T50" fmla="*/ 7 w 837"/>
                  <a:gd name="T51" fmla="*/ 326 h 329"/>
                  <a:gd name="T52" fmla="*/ 9 w 837"/>
                  <a:gd name="T53" fmla="*/ 328 h 329"/>
                  <a:gd name="T54" fmla="*/ 12 w 837"/>
                  <a:gd name="T55" fmla="*/ 328 h 329"/>
                  <a:gd name="T56" fmla="*/ 14 w 837"/>
                  <a:gd name="T57" fmla="*/ 329 h 329"/>
                  <a:gd name="T58" fmla="*/ 822 w 837"/>
                  <a:gd name="T59" fmla="*/ 329 h 329"/>
                  <a:gd name="T60" fmla="*/ 825 w 837"/>
                  <a:gd name="T61" fmla="*/ 328 h 329"/>
                  <a:gd name="T62" fmla="*/ 828 w 837"/>
                  <a:gd name="T63" fmla="*/ 328 h 329"/>
                  <a:gd name="T64" fmla="*/ 831 w 837"/>
                  <a:gd name="T65" fmla="*/ 326 h 329"/>
                  <a:gd name="T66" fmla="*/ 833 w 837"/>
                  <a:gd name="T67" fmla="*/ 325 h 329"/>
                  <a:gd name="T68" fmla="*/ 835 w 837"/>
                  <a:gd name="T69" fmla="*/ 323 h 329"/>
                  <a:gd name="T70" fmla="*/ 836 w 837"/>
                  <a:gd name="T71" fmla="*/ 319 h 329"/>
                  <a:gd name="T72" fmla="*/ 837 w 837"/>
                  <a:gd name="T73" fmla="*/ 317 h 329"/>
                  <a:gd name="T74" fmla="*/ 837 w 837"/>
                  <a:gd name="T75" fmla="*/ 314 h 329"/>
                  <a:gd name="T76" fmla="*/ 837 w 837"/>
                  <a:gd name="T77" fmla="*/ 0 h 329"/>
                  <a:gd name="T78" fmla="*/ 479 w 837"/>
                  <a:gd name="T79" fmla="*/ 0 h 329"/>
                  <a:gd name="T80" fmla="*/ 479 w 837"/>
                  <a:gd name="T81" fmla="*/ 7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7" h="329">
                    <a:moveTo>
                      <a:pt x="479" y="74"/>
                    </a:moveTo>
                    <a:lnTo>
                      <a:pt x="478" y="78"/>
                    </a:lnTo>
                    <a:lnTo>
                      <a:pt x="478" y="81"/>
                    </a:lnTo>
                    <a:lnTo>
                      <a:pt x="475" y="83"/>
                    </a:lnTo>
                    <a:lnTo>
                      <a:pt x="474" y="85"/>
                    </a:lnTo>
                    <a:lnTo>
                      <a:pt x="472" y="87"/>
                    </a:lnTo>
                    <a:lnTo>
                      <a:pt x="469" y="88"/>
                    </a:lnTo>
                    <a:lnTo>
                      <a:pt x="467" y="89"/>
                    </a:lnTo>
                    <a:lnTo>
                      <a:pt x="464" y="89"/>
                    </a:lnTo>
                    <a:lnTo>
                      <a:pt x="344" y="89"/>
                    </a:lnTo>
                    <a:lnTo>
                      <a:pt x="341" y="89"/>
                    </a:lnTo>
                    <a:lnTo>
                      <a:pt x="338" y="88"/>
                    </a:lnTo>
                    <a:lnTo>
                      <a:pt x="335" y="87"/>
                    </a:lnTo>
                    <a:lnTo>
                      <a:pt x="333" y="85"/>
                    </a:lnTo>
                    <a:lnTo>
                      <a:pt x="331" y="83"/>
                    </a:lnTo>
                    <a:lnTo>
                      <a:pt x="330" y="81"/>
                    </a:lnTo>
                    <a:lnTo>
                      <a:pt x="329" y="78"/>
                    </a:lnTo>
                    <a:lnTo>
                      <a:pt x="329" y="74"/>
                    </a:lnTo>
                    <a:lnTo>
                      <a:pt x="329" y="0"/>
                    </a:lnTo>
                    <a:lnTo>
                      <a:pt x="0" y="0"/>
                    </a:lnTo>
                    <a:lnTo>
                      <a:pt x="0" y="314"/>
                    </a:lnTo>
                    <a:lnTo>
                      <a:pt x="0" y="317"/>
                    </a:lnTo>
                    <a:lnTo>
                      <a:pt x="1" y="319"/>
                    </a:lnTo>
                    <a:lnTo>
                      <a:pt x="2" y="323"/>
                    </a:lnTo>
                    <a:lnTo>
                      <a:pt x="5" y="325"/>
                    </a:lnTo>
                    <a:lnTo>
                      <a:pt x="7" y="326"/>
                    </a:lnTo>
                    <a:lnTo>
                      <a:pt x="9" y="328"/>
                    </a:lnTo>
                    <a:lnTo>
                      <a:pt x="12" y="328"/>
                    </a:lnTo>
                    <a:lnTo>
                      <a:pt x="14" y="329"/>
                    </a:lnTo>
                    <a:lnTo>
                      <a:pt x="822" y="329"/>
                    </a:lnTo>
                    <a:lnTo>
                      <a:pt x="825" y="328"/>
                    </a:lnTo>
                    <a:lnTo>
                      <a:pt x="828" y="328"/>
                    </a:lnTo>
                    <a:lnTo>
                      <a:pt x="831" y="326"/>
                    </a:lnTo>
                    <a:lnTo>
                      <a:pt x="833" y="325"/>
                    </a:lnTo>
                    <a:lnTo>
                      <a:pt x="835" y="323"/>
                    </a:lnTo>
                    <a:lnTo>
                      <a:pt x="836" y="319"/>
                    </a:lnTo>
                    <a:lnTo>
                      <a:pt x="837" y="317"/>
                    </a:lnTo>
                    <a:lnTo>
                      <a:pt x="837" y="314"/>
                    </a:lnTo>
                    <a:lnTo>
                      <a:pt x="837" y="0"/>
                    </a:lnTo>
                    <a:lnTo>
                      <a:pt x="479" y="0"/>
                    </a:lnTo>
                    <a:lnTo>
                      <a:pt x="479"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prstClr val="white"/>
                  </a:solidFill>
                  <a:effectLst/>
                  <a:uLnTx/>
                  <a:uFillTx/>
                  <a:cs typeface="+mn-ea"/>
                  <a:sym typeface="+mn-lt"/>
                </a:endParaRPr>
              </a:p>
            </p:txBody>
          </p:sp>
          <p:sp>
            <p:nvSpPr>
              <p:cNvPr id="42" name="Freeform 4349">
                <a:extLst>
                  <a:ext uri="{FF2B5EF4-FFF2-40B4-BE49-F238E27FC236}">
                    <a16:creationId xmlns:a16="http://schemas.microsoft.com/office/drawing/2014/main" id="{BF42D4DF-3DD5-6637-143C-250CFE86883C}"/>
                  </a:ext>
                </a:extLst>
              </p:cNvPr>
              <p:cNvSpPr>
                <a:spLocks noEditPoints="1"/>
              </p:cNvSpPr>
              <p:nvPr/>
            </p:nvSpPr>
            <p:spPr bwMode="auto">
              <a:xfrm>
                <a:off x="8763000" y="873125"/>
                <a:ext cx="265113" cy="114300"/>
              </a:xfrm>
              <a:custGeom>
                <a:avLst/>
                <a:gdLst>
                  <a:gd name="T0" fmla="*/ 272 w 837"/>
                  <a:gd name="T1" fmla="*/ 137 h 359"/>
                  <a:gd name="T2" fmla="*/ 278 w 837"/>
                  <a:gd name="T3" fmla="*/ 114 h 359"/>
                  <a:gd name="T4" fmla="*/ 290 w 837"/>
                  <a:gd name="T5" fmla="*/ 92 h 359"/>
                  <a:gd name="T6" fmla="*/ 304 w 837"/>
                  <a:gd name="T7" fmla="*/ 73 h 359"/>
                  <a:gd name="T8" fmla="*/ 322 w 837"/>
                  <a:gd name="T9" fmla="*/ 57 h 359"/>
                  <a:gd name="T10" fmla="*/ 343 w 837"/>
                  <a:gd name="T11" fmla="*/ 44 h 359"/>
                  <a:gd name="T12" fmla="*/ 365 w 837"/>
                  <a:gd name="T13" fmla="*/ 36 h 359"/>
                  <a:gd name="T14" fmla="*/ 391 w 837"/>
                  <a:gd name="T15" fmla="*/ 30 h 359"/>
                  <a:gd name="T16" fmla="*/ 417 w 837"/>
                  <a:gd name="T17" fmla="*/ 30 h 359"/>
                  <a:gd name="T18" fmla="*/ 441 w 837"/>
                  <a:gd name="T19" fmla="*/ 36 h 359"/>
                  <a:gd name="T20" fmla="*/ 465 w 837"/>
                  <a:gd name="T21" fmla="*/ 44 h 359"/>
                  <a:gd name="T22" fmla="*/ 485 w 837"/>
                  <a:gd name="T23" fmla="*/ 57 h 359"/>
                  <a:gd name="T24" fmla="*/ 502 w 837"/>
                  <a:gd name="T25" fmla="*/ 73 h 359"/>
                  <a:gd name="T26" fmla="*/ 517 w 837"/>
                  <a:gd name="T27" fmla="*/ 92 h 359"/>
                  <a:gd name="T28" fmla="*/ 528 w 837"/>
                  <a:gd name="T29" fmla="*/ 114 h 359"/>
                  <a:gd name="T30" fmla="*/ 535 w 837"/>
                  <a:gd name="T31" fmla="*/ 137 h 359"/>
                  <a:gd name="T32" fmla="*/ 270 w 837"/>
                  <a:gd name="T33" fmla="*/ 149 h 359"/>
                  <a:gd name="T34" fmla="*/ 567 w 837"/>
                  <a:gd name="T35" fmla="*/ 149 h 359"/>
                  <a:gd name="T36" fmla="*/ 562 w 837"/>
                  <a:gd name="T37" fmla="*/ 119 h 359"/>
                  <a:gd name="T38" fmla="*/ 551 w 837"/>
                  <a:gd name="T39" fmla="*/ 91 h 359"/>
                  <a:gd name="T40" fmla="*/ 535 w 837"/>
                  <a:gd name="T41" fmla="*/ 65 h 359"/>
                  <a:gd name="T42" fmla="*/ 515 w 837"/>
                  <a:gd name="T43" fmla="*/ 43 h 359"/>
                  <a:gd name="T44" fmla="*/ 491 w 837"/>
                  <a:gd name="T45" fmla="*/ 25 h 359"/>
                  <a:gd name="T46" fmla="*/ 465 w 837"/>
                  <a:gd name="T47" fmla="*/ 11 h 359"/>
                  <a:gd name="T48" fmla="*/ 436 w 837"/>
                  <a:gd name="T49" fmla="*/ 2 h 359"/>
                  <a:gd name="T50" fmla="*/ 404 w 837"/>
                  <a:gd name="T51" fmla="*/ 0 h 359"/>
                  <a:gd name="T52" fmla="*/ 372 w 837"/>
                  <a:gd name="T53" fmla="*/ 2 h 359"/>
                  <a:gd name="T54" fmla="*/ 343 w 837"/>
                  <a:gd name="T55" fmla="*/ 11 h 359"/>
                  <a:gd name="T56" fmla="*/ 315 w 837"/>
                  <a:gd name="T57" fmla="*/ 25 h 359"/>
                  <a:gd name="T58" fmla="*/ 291 w 837"/>
                  <a:gd name="T59" fmla="*/ 43 h 359"/>
                  <a:gd name="T60" fmla="*/ 272 w 837"/>
                  <a:gd name="T61" fmla="*/ 65 h 359"/>
                  <a:gd name="T62" fmla="*/ 256 w 837"/>
                  <a:gd name="T63" fmla="*/ 91 h 359"/>
                  <a:gd name="T64" fmla="*/ 245 w 837"/>
                  <a:gd name="T65" fmla="*/ 119 h 359"/>
                  <a:gd name="T66" fmla="*/ 240 w 837"/>
                  <a:gd name="T67" fmla="*/ 149 h 359"/>
                  <a:gd name="T68" fmla="*/ 12 w 837"/>
                  <a:gd name="T69" fmla="*/ 150 h 359"/>
                  <a:gd name="T70" fmla="*/ 7 w 837"/>
                  <a:gd name="T71" fmla="*/ 152 h 359"/>
                  <a:gd name="T72" fmla="*/ 2 w 837"/>
                  <a:gd name="T73" fmla="*/ 156 h 359"/>
                  <a:gd name="T74" fmla="*/ 0 w 837"/>
                  <a:gd name="T75" fmla="*/ 162 h 359"/>
                  <a:gd name="T76" fmla="*/ 0 w 837"/>
                  <a:gd name="T77" fmla="*/ 359 h 359"/>
                  <a:gd name="T78" fmla="*/ 329 w 837"/>
                  <a:gd name="T79" fmla="*/ 314 h 359"/>
                  <a:gd name="T80" fmla="*/ 330 w 837"/>
                  <a:gd name="T81" fmla="*/ 308 h 359"/>
                  <a:gd name="T82" fmla="*/ 333 w 837"/>
                  <a:gd name="T83" fmla="*/ 304 h 359"/>
                  <a:gd name="T84" fmla="*/ 338 w 837"/>
                  <a:gd name="T85" fmla="*/ 300 h 359"/>
                  <a:gd name="T86" fmla="*/ 344 w 837"/>
                  <a:gd name="T87" fmla="*/ 299 h 359"/>
                  <a:gd name="T88" fmla="*/ 467 w 837"/>
                  <a:gd name="T89" fmla="*/ 299 h 359"/>
                  <a:gd name="T90" fmla="*/ 472 w 837"/>
                  <a:gd name="T91" fmla="*/ 302 h 359"/>
                  <a:gd name="T92" fmla="*/ 475 w 837"/>
                  <a:gd name="T93" fmla="*/ 306 h 359"/>
                  <a:gd name="T94" fmla="*/ 478 w 837"/>
                  <a:gd name="T95" fmla="*/ 312 h 359"/>
                  <a:gd name="T96" fmla="*/ 479 w 837"/>
                  <a:gd name="T97" fmla="*/ 359 h 359"/>
                  <a:gd name="T98" fmla="*/ 837 w 837"/>
                  <a:gd name="T99" fmla="*/ 164 h 359"/>
                  <a:gd name="T100" fmla="*/ 836 w 837"/>
                  <a:gd name="T101" fmla="*/ 159 h 359"/>
                  <a:gd name="T102" fmla="*/ 833 w 837"/>
                  <a:gd name="T103" fmla="*/ 154 h 359"/>
                  <a:gd name="T104" fmla="*/ 828 w 837"/>
                  <a:gd name="T105" fmla="*/ 151 h 359"/>
                  <a:gd name="T106" fmla="*/ 822 w 837"/>
                  <a:gd name="T107" fmla="*/ 14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37" h="359">
                    <a:moveTo>
                      <a:pt x="270" y="149"/>
                    </a:moveTo>
                    <a:lnTo>
                      <a:pt x="272" y="137"/>
                    </a:lnTo>
                    <a:lnTo>
                      <a:pt x="274" y="125"/>
                    </a:lnTo>
                    <a:lnTo>
                      <a:pt x="278" y="114"/>
                    </a:lnTo>
                    <a:lnTo>
                      <a:pt x="284" y="102"/>
                    </a:lnTo>
                    <a:lnTo>
                      <a:pt x="290" y="92"/>
                    </a:lnTo>
                    <a:lnTo>
                      <a:pt x="297" y="82"/>
                    </a:lnTo>
                    <a:lnTo>
                      <a:pt x="304" y="73"/>
                    </a:lnTo>
                    <a:lnTo>
                      <a:pt x="313" y="64"/>
                    </a:lnTo>
                    <a:lnTo>
                      <a:pt x="322" y="57"/>
                    </a:lnTo>
                    <a:lnTo>
                      <a:pt x="332" y="49"/>
                    </a:lnTo>
                    <a:lnTo>
                      <a:pt x="343" y="44"/>
                    </a:lnTo>
                    <a:lnTo>
                      <a:pt x="354" y="39"/>
                    </a:lnTo>
                    <a:lnTo>
                      <a:pt x="365" y="36"/>
                    </a:lnTo>
                    <a:lnTo>
                      <a:pt x="378" y="32"/>
                    </a:lnTo>
                    <a:lnTo>
                      <a:pt x="391" y="30"/>
                    </a:lnTo>
                    <a:lnTo>
                      <a:pt x="404" y="30"/>
                    </a:lnTo>
                    <a:lnTo>
                      <a:pt x="417" y="30"/>
                    </a:lnTo>
                    <a:lnTo>
                      <a:pt x="429" y="32"/>
                    </a:lnTo>
                    <a:lnTo>
                      <a:pt x="441" y="36"/>
                    </a:lnTo>
                    <a:lnTo>
                      <a:pt x="453" y="39"/>
                    </a:lnTo>
                    <a:lnTo>
                      <a:pt x="465" y="44"/>
                    </a:lnTo>
                    <a:lnTo>
                      <a:pt x="475" y="49"/>
                    </a:lnTo>
                    <a:lnTo>
                      <a:pt x="485" y="57"/>
                    </a:lnTo>
                    <a:lnTo>
                      <a:pt x="495" y="64"/>
                    </a:lnTo>
                    <a:lnTo>
                      <a:pt x="502" y="73"/>
                    </a:lnTo>
                    <a:lnTo>
                      <a:pt x="511" y="82"/>
                    </a:lnTo>
                    <a:lnTo>
                      <a:pt x="517" y="92"/>
                    </a:lnTo>
                    <a:lnTo>
                      <a:pt x="524" y="102"/>
                    </a:lnTo>
                    <a:lnTo>
                      <a:pt x="528" y="114"/>
                    </a:lnTo>
                    <a:lnTo>
                      <a:pt x="532" y="125"/>
                    </a:lnTo>
                    <a:lnTo>
                      <a:pt x="535" y="137"/>
                    </a:lnTo>
                    <a:lnTo>
                      <a:pt x="537" y="149"/>
                    </a:lnTo>
                    <a:lnTo>
                      <a:pt x="270" y="149"/>
                    </a:lnTo>
                    <a:close/>
                    <a:moveTo>
                      <a:pt x="822" y="149"/>
                    </a:moveTo>
                    <a:lnTo>
                      <a:pt x="567" y="149"/>
                    </a:lnTo>
                    <a:lnTo>
                      <a:pt x="565" y="134"/>
                    </a:lnTo>
                    <a:lnTo>
                      <a:pt x="562" y="119"/>
                    </a:lnTo>
                    <a:lnTo>
                      <a:pt x="557" y="104"/>
                    </a:lnTo>
                    <a:lnTo>
                      <a:pt x="551" y="91"/>
                    </a:lnTo>
                    <a:lnTo>
                      <a:pt x="544" y="77"/>
                    </a:lnTo>
                    <a:lnTo>
                      <a:pt x="535" y="65"/>
                    </a:lnTo>
                    <a:lnTo>
                      <a:pt x="526" y="54"/>
                    </a:lnTo>
                    <a:lnTo>
                      <a:pt x="515" y="43"/>
                    </a:lnTo>
                    <a:lnTo>
                      <a:pt x="504" y="33"/>
                    </a:lnTo>
                    <a:lnTo>
                      <a:pt x="491" y="25"/>
                    </a:lnTo>
                    <a:lnTo>
                      <a:pt x="479" y="17"/>
                    </a:lnTo>
                    <a:lnTo>
                      <a:pt x="465" y="11"/>
                    </a:lnTo>
                    <a:lnTo>
                      <a:pt x="451" y="7"/>
                    </a:lnTo>
                    <a:lnTo>
                      <a:pt x="436" y="2"/>
                    </a:lnTo>
                    <a:lnTo>
                      <a:pt x="420" y="0"/>
                    </a:lnTo>
                    <a:lnTo>
                      <a:pt x="404" y="0"/>
                    </a:lnTo>
                    <a:lnTo>
                      <a:pt x="388" y="0"/>
                    </a:lnTo>
                    <a:lnTo>
                      <a:pt x="372" y="2"/>
                    </a:lnTo>
                    <a:lnTo>
                      <a:pt x="357" y="7"/>
                    </a:lnTo>
                    <a:lnTo>
                      <a:pt x="343" y="11"/>
                    </a:lnTo>
                    <a:lnTo>
                      <a:pt x="329" y="17"/>
                    </a:lnTo>
                    <a:lnTo>
                      <a:pt x="315" y="25"/>
                    </a:lnTo>
                    <a:lnTo>
                      <a:pt x="303" y="33"/>
                    </a:lnTo>
                    <a:lnTo>
                      <a:pt x="291" y="43"/>
                    </a:lnTo>
                    <a:lnTo>
                      <a:pt x="282" y="54"/>
                    </a:lnTo>
                    <a:lnTo>
                      <a:pt x="272" y="65"/>
                    </a:lnTo>
                    <a:lnTo>
                      <a:pt x="264" y="77"/>
                    </a:lnTo>
                    <a:lnTo>
                      <a:pt x="256" y="91"/>
                    </a:lnTo>
                    <a:lnTo>
                      <a:pt x="251" y="104"/>
                    </a:lnTo>
                    <a:lnTo>
                      <a:pt x="245" y="119"/>
                    </a:lnTo>
                    <a:lnTo>
                      <a:pt x="242" y="134"/>
                    </a:lnTo>
                    <a:lnTo>
                      <a:pt x="240" y="149"/>
                    </a:lnTo>
                    <a:lnTo>
                      <a:pt x="14" y="149"/>
                    </a:lnTo>
                    <a:lnTo>
                      <a:pt x="12" y="150"/>
                    </a:lnTo>
                    <a:lnTo>
                      <a:pt x="9" y="151"/>
                    </a:lnTo>
                    <a:lnTo>
                      <a:pt x="7" y="152"/>
                    </a:lnTo>
                    <a:lnTo>
                      <a:pt x="5" y="154"/>
                    </a:lnTo>
                    <a:lnTo>
                      <a:pt x="2" y="156"/>
                    </a:lnTo>
                    <a:lnTo>
                      <a:pt x="1" y="159"/>
                    </a:lnTo>
                    <a:lnTo>
                      <a:pt x="0" y="162"/>
                    </a:lnTo>
                    <a:lnTo>
                      <a:pt x="0" y="164"/>
                    </a:lnTo>
                    <a:lnTo>
                      <a:pt x="0" y="359"/>
                    </a:lnTo>
                    <a:lnTo>
                      <a:pt x="329" y="359"/>
                    </a:lnTo>
                    <a:lnTo>
                      <a:pt x="329" y="314"/>
                    </a:lnTo>
                    <a:lnTo>
                      <a:pt x="329" y="312"/>
                    </a:lnTo>
                    <a:lnTo>
                      <a:pt x="330" y="308"/>
                    </a:lnTo>
                    <a:lnTo>
                      <a:pt x="331" y="306"/>
                    </a:lnTo>
                    <a:lnTo>
                      <a:pt x="333" y="304"/>
                    </a:lnTo>
                    <a:lnTo>
                      <a:pt x="335" y="302"/>
                    </a:lnTo>
                    <a:lnTo>
                      <a:pt x="338" y="300"/>
                    </a:lnTo>
                    <a:lnTo>
                      <a:pt x="341" y="299"/>
                    </a:lnTo>
                    <a:lnTo>
                      <a:pt x="344" y="299"/>
                    </a:lnTo>
                    <a:lnTo>
                      <a:pt x="464" y="299"/>
                    </a:lnTo>
                    <a:lnTo>
                      <a:pt x="467" y="299"/>
                    </a:lnTo>
                    <a:lnTo>
                      <a:pt x="469" y="300"/>
                    </a:lnTo>
                    <a:lnTo>
                      <a:pt x="472" y="302"/>
                    </a:lnTo>
                    <a:lnTo>
                      <a:pt x="474" y="304"/>
                    </a:lnTo>
                    <a:lnTo>
                      <a:pt x="475" y="306"/>
                    </a:lnTo>
                    <a:lnTo>
                      <a:pt x="478" y="308"/>
                    </a:lnTo>
                    <a:lnTo>
                      <a:pt x="478" y="312"/>
                    </a:lnTo>
                    <a:lnTo>
                      <a:pt x="479" y="314"/>
                    </a:lnTo>
                    <a:lnTo>
                      <a:pt x="479" y="359"/>
                    </a:lnTo>
                    <a:lnTo>
                      <a:pt x="837" y="359"/>
                    </a:lnTo>
                    <a:lnTo>
                      <a:pt x="837" y="164"/>
                    </a:lnTo>
                    <a:lnTo>
                      <a:pt x="837" y="162"/>
                    </a:lnTo>
                    <a:lnTo>
                      <a:pt x="836" y="159"/>
                    </a:lnTo>
                    <a:lnTo>
                      <a:pt x="835" y="156"/>
                    </a:lnTo>
                    <a:lnTo>
                      <a:pt x="833" y="154"/>
                    </a:lnTo>
                    <a:lnTo>
                      <a:pt x="831" y="152"/>
                    </a:lnTo>
                    <a:lnTo>
                      <a:pt x="828" y="151"/>
                    </a:lnTo>
                    <a:lnTo>
                      <a:pt x="825" y="150"/>
                    </a:lnTo>
                    <a:lnTo>
                      <a:pt x="82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cs typeface="+mn-ea"/>
                  <a:sym typeface="+mn-lt"/>
                </a:endParaRPr>
              </a:p>
            </p:txBody>
          </p:sp>
        </p:grpSp>
        <p:sp>
          <p:nvSpPr>
            <p:cNvPr id="53" name="矩形 52">
              <a:extLst>
                <a:ext uri="{FF2B5EF4-FFF2-40B4-BE49-F238E27FC236}">
                  <a16:creationId xmlns:a16="http://schemas.microsoft.com/office/drawing/2014/main" id="{F190862A-0EE1-2FEC-A065-19CC9673B909}"/>
                </a:ext>
              </a:extLst>
            </p:cNvPr>
            <p:cNvSpPr/>
            <p:nvPr/>
          </p:nvSpPr>
          <p:spPr>
            <a:xfrm>
              <a:off x="4288455" y="1475073"/>
              <a:ext cx="3098380" cy="4572000"/>
            </a:xfrm>
            <a:prstGeom prst="rect">
              <a:avLst/>
            </a:prstGeom>
            <a:solidFill>
              <a:srgbClr val="FFFFFF">
                <a:alpha val="1058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64" name="组合 63">
            <a:extLst>
              <a:ext uri="{FF2B5EF4-FFF2-40B4-BE49-F238E27FC236}">
                <a16:creationId xmlns:a16="http://schemas.microsoft.com/office/drawing/2014/main" id="{EDD70639-EC21-6AFD-E299-013C1F69A494}"/>
              </a:ext>
            </a:extLst>
          </p:cNvPr>
          <p:cNvGrpSpPr/>
          <p:nvPr/>
        </p:nvGrpSpPr>
        <p:grpSpPr>
          <a:xfrm>
            <a:off x="8223651" y="1384602"/>
            <a:ext cx="3098380" cy="4572000"/>
            <a:chOff x="7834807" y="1475073"/>
            <a:chExt cx="3098380" cy="4572000"/>
          </a:xfrm>
        </p:grpSpPr>
        <p:grpSp>
          <p:nvGrpSpPr>
            <p:cNvPr id="46" name="组合 45">
              <a:extLst>
                <a:ext uri="{FF2B5EF4-FFF2-40B4-BE49-F238E27FC236}">
                  <a16:creationId xmlns:a16="http://schemas.microsoft.com/office/drawing/2014/main" id="{75383939-60D4-5AB4-59BD-A8199455BC90}"/>
                </a:ext>
              </a:extLst>
            </p:cNvPr>
            <p:cNvGrpSpPr/>
            <p:nvPr/>
          </p:nvGrpSpPr>
          <p:grpSpPr>
            <a:xfrm>
              <a:off x="8721718" y="2579322"/>
              <a:ext cx="1324560" cy="1324560"/>
              <a:chOff x="7478128" y="5049871"/>
              <a:chExt cx="701286" cy="701287"/>
            </a:xfrm>
          </p:grpSpPr>
          <p:sp>
            <p:nvSpPr>
              <p:cNvPr id="43" name="MH_SubTitle_3">
                <a:extLst>
                  <a:ext uri="{FF2B5EF4-FFF2-40B4-BE49-F238E27FC236}">
                    <a16:creationId xmlns:a16="http://schemas.microsoft.com/office/drawing/2014/main" id="{9EBDE55A-8CD8-8D48-D355-94F88567CDF8}"/>
                  </a:ext>
                </a:extLst>
              </p:cNvPr>
              <p:cNvSpPr>
                <a:spLocks noChangeArrowheads="1"/>
              </p:cNvSpPr>
              <p:nvPr/>
            </p:nvSpPr>
            <p:spPr bwMode="auto">
              <a:xfrm>
                <a:off x="7478128" y="5049871"/>
                <a:ext cx="701286" cy="701287"/>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44" name="Freeform 19">
                <a:extLst>
                  <a:ext uri="{FF2B5EF4-FFF2-40B4-BE49-F238E27FC236}">
                    <a16:creationId xmlns:a16="http://schemas.microsoft.com/office/drawing/2014/main" id="{57851FAD-E0E4-301F-83EC-F409E8016B00}"/>
                  </a:ext>
                </a:extLst>
              </p:cNvPr>
              <p:cNvSpPr>
                <a:spLocks noEditPoints="1"/>
              </p:cNvSpPr>
              <p:nvPr/>
            </p:nvSpPr>
            <p:spPr bwMode="auto">
              <a:xfrm>
                <a:off x="7662702" y="5228776"/>
                <a:ext cx="332138" cy="343476"/>
              </a:xfrm>
              <a:custGeom>
                <a:avLst/>
                <a:gdLst>
                  <a:gd name="T0" fmla="*/ 502 w 756"/>
                  <a:gd name="T1" fmla="*/ 57 h 782"/>
                  <a:gd name="T2" fmla="*/ 569 w 756"/>
                  <a:gd name="T3" fmla="*/ 331 h 782"/>
                  <a:gd name="T4" fmla="*/ 464 w 756"/>
                  <a:gd name="T5" fmla="*/ 369 h 782"/>
                  <a:gd name="T6" fmla="*/ 381 w 756"/>
                  <a:gd name="T7" fmla="*/ 57 h 782"/>
                  <a:gd name="T8" fmla="*/ 343 w 756"/>
                  <a:gd name="T9" fmla="*/ 146 h 782"/>
                  <a:gd name="T10" fmla="*/ 165 w 756"/>
                  <a:gd name="T11" fmla="*/ 57 h 782"/>
                  <a:gd name="T12" fmla="*/ 127 w 756"/>
                  <a:gd name="T13" fmla="*/ 146 h 782"/>
                  <a:gd name="T14" fmla="*/ 57 w 756"/>
                  <a:gd name="T15" fmla="*/ 57 h 782"/>
                  <a:gd name="T16" fmla="*/ 235 w 756"/>
                  <a:gd name="T17" fmla="*/ 222 h 782"/>
                  <a:gd name="T18" fmla="*/ 273 w 756"/>
                  <a:gd name="T19" fmla="*/ 102 h 782"/>
                  <a:gd name="T20" fmla="*/ 381 w 756"/>
                  <a:gd name="T21" fmla="*/ 222 h 782"/>
                  <a:gd name="T22" fmla="*/ 225 w 756"/>
                  <a:gd name="T23" fmla="*/ 369 h 782"/>
                  <a:gd name="T24" fmla="*/ 187 w 756"/>
                  <a:gd name="T25" fmla="*/ 486 h 782"/>
                  <a:gd name="T26" fmla="*/ 343 w 756"/>
                  <a:gd name="T27" fmla="*/ 331 h 782"/>
                  <a:gd name="T28" fmla="*/ 57 w 756"/>
                  <a:gd name="T29" fmla="*/ 260 h 782"/>
                  <a:gd name="T30" fmla="*/ 0 w 756"/>
                  <a:gd name="T31" fmla="*/ 365 h 782"/>
                  <a:gd name="T32" fmla="*/ 28 w 756"/>
                  <a:gd name="T33" fmla="*/ 0 h 782"/>
                  <a:gd name="T34" fmla="*/ 756 w 756"/>
                  <a:gd name="T35" fmla="*/ 29 h 782"/>
                  <a:gd name="T36" fmla="*/ 699 w 756"/>
                  <a:gd name="T37" fmla="*/ 213 h 782"/>
                  <a:gd name="T38" fmla="*/ 616 w 756"/>
                  <a:gd name="T39" fmla="*/ 146 h 782"/>
                  <a:gd name="T40" fmla="*/ 578 w 756"/>
                  <a:gd name="T41" fmla="*/ 261 h 782"/>
                  <a:gd name="T42" fmla="*/ 699 w 756"/>
                  <a:gd name="T43" fmla="*/ 108 h 782"/>
                  <a:gd name="T44" fmla="*/ 168 w 756"/>
                  <a:gd name="T45" fmla="*/ 655 h 782"/>
                  <a:gd name="T46" fmla="*/ 149 w 756"/>
                  <a:gd name="T47" fmla="*/ 616 h 782"/>
                  <a:gd name="T48" fmla="*/ 352 w 756"/>
                  <a:gd name="T49" fmla="*/ 502 h 782"/>
                  <a:gd name="T50" fmla="*/ 391 w 756"/>
                  <a:gd name="T51" fmla="*/ 655 h 782"/>
                  <a:gd name="T52" fmla="*/ 273 w 756"/>
                  <a:gd name="T53" fmla="*/ 725 h 782"/>
                  <a:gd name="T54" fmla="*/ 464 w 756"/>
                  <a:gd name="T55" fmla="*/ 616 h 782"/>
                  <a:gd name="T56" fmla="*/ 578 w 756"/>
                  <a:gd name="T57" fmla="*/ 540 h 782"/>
                  <a:gd name="T58" fmla="*/ 464 w 756"/>
                  <a:gd name="T59" fmla="*/ 502 h 782"/>
                  <a:gd name="T60" fmla="*/ 616 w 756"/>
                  <a:gd name="T61" fmla="*/ 655 h 782"/>
                  <a:gd name="T62" fmla="*/ 502 w 756"/>
                  <a:gd name="T63" fmla="*/ 725 h 782"/>
                  <a:gd name="T64" fmla="*/ 699 w 756"/>
                  <a:gd name="T65" fmla="*/ 435 h 782"/>
                  <a:gd name="T66" fmla="*/ 756 w 756"/>
                  <a:gd name="T67" fmla="*/ 753 h 782"/>
                  <a:gd name="T68" fmla="*/ 28 w 756"/>
                  <a:gd name="T69" fmla="*/ 782 h 782"/>
                  <a:gd name="T70" fmla="*/ 0 w 756"/>
                  <a:gd name="T71" fmla="*/ 499 h 782"/>
                  <a:gd name="T72" fmla="*/ 57 w 756"/>
                  <a:gd name="T73" fmla="*/ 725 h 782"/>
                  <a:gd name="T74" fmla="*/ 235 w 756"/>
                  <a:gd name="T75" fmla="*/ 65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6" h="782">
                    <a:moveTo>
                      <a:pt x="699" y="57"/>
                    </a:moveTo>
                    <a:cubicBezTo>
                      <a:pt x="502" y="57"/>
                      <a:pt x="502" y="57"/>
                      <a:pt x="502" y="57"/>
                    </a:cubicBezTo>
                    <a:cubicBezTo>
                      <a:pt x="502" y="331"/>
                      <a:pt x="502" y="331"/>
                      <a:pt x="502" y="331"/>
                    </a:cubicBezTo>
                    <a:cubicBezTo>
                      <a:pt x="569" y="331"/>
                      <a:pt x="569" y="331"/>
                      <a:pt x="569" y="331"/>
                    </a:cubicBezTo>
                    <a:cubicBezTo>
                      <a:pt x="569" y="369"/>
                      <a:pt x="569" y="369"/>
                      <a:pt x="569" y="369"/>
                    </a:cubicBezTo>
                    <a:cubicBezTo>
                      <a:pt x="464" y="369"/>
                      <a:pt x="464" y="369"/>
                      <a:pt x="464" y="369"/>
                    </a:cubicBezTo>
                    <a:cubicBezTo>
                      <a:pt x="464" y="57"/>
                      <a:pt x="464" y="57"/>
                      <a:pt x="464" y="57"/>
                    </a:cubicBezTo>
                    <a:cubicBezTo>
                      <a:pt x="381" y="57"/>
                      <a:pt x="381" y="57"/>
                      <a:pt x="381" y="57"/>
                    </a:cubicBezTo>
                    <a:cubicBezTo>
                      <a:pt x="381" y="146"/>
                      <a:pt x="381" y="146"/>
                      <a:pt x="381" y="146"/>
                    </a:cubicBezTo>
                    <a:cubicBezTo>
                      <a:pt x="343" y="146"/>
                      <a:pt x="343" y="146"/>
                      <a:pt x="343" y="146"/>
                    </a:cubicBezTo>
                    <a:cubicBezTo>
                      <a:pt x="343" y="57"/>
                      <a:pt x="343" y="57"/>
                      <a:pt x="343" y="57"/>
                    </a:cubicBezTo>
                    <a:cubicBezTo>
                      <a:pt x="165" y="57"/>
                      <a:pt x="165" y="57"/>
                      <a:pt x="165" y="57"/>
                    </a:cubicBezTo>
                    <a:cubicBezTo>
                      <a:pt x="165" y="146"/>
                      <a:pt x="165" y="146"/>
                      <a:pt x="165" y="146"/>
                    </a:cubicBezTo>
                    <a:cubicBezTo>
                      <a:pt x="127" y="146"/>
                      <a:pt x="127" y="146"/>
                      <a:pt x="127" y="146"/>
                    </a:cubicBezTo>
                    <a:cubicBezTo>
                      <a:pt x="127" y="57"/>
                      <a:pt x="127" y="57"/>
                      <a:pt x="127" y="57"/>
                    </a:cubicBezTo>
                    <a:cubicBezTo>
                      <a:pt x="57" y="57"/>
                      <a:pt x="57" y="57"/>
                      <a:pt x="57" y="57"/>
                    </a:cubicBezTo>
                    <a:cubicBezTo>
                      <a:pt x="57" y="222"/>
                      <a:pt x="57" y="222"/>
                      <a:pt x="57" y="222"/>
                    </a:cubicBezTo>
                    <a:cubicBezTo>
                      <a:pt x="235" y="222"/>
                      <a:pt x="235" y="222"/>
                      <a:pt x="235" y="222"/>
                    </a:cubicBezTo>
                    <a:cubicBezTo>
                      <a:pt x="235" y="102"/>
                      <a:pt x="235" y="102"/>
                      <a:pt x="235" y="102"/>
                    </a:cubicBezTo>
                    <a:cubicBezTo>
                      <a:pt x="273" y="102"/>
                      <a:pt x="273" y="102"/>
                      <a:pt x="273" y="102"/>
                    </a:cubicBezTo>
                    <a:cubicBezTo>
                      <a:pt x="273" y="222"/>
                      <a:pt x="273" y="222"/>
                      <a:pt x="273" y="222"/>
                    </a:cubicBezTo>
                    <a:cubicBezTo>
                      <a:pt x="381" y="222"/>
                      <a:pt x="381" y="222"/>
                      <a:pt x="381" y="222"/>
                    </a:cubicBezTo>
                    <a:cubicBezTo>
                      <a:pt x="381" y="369"/>
                      <a:pt x="381" y="369"/>
                      <a:pt x="381" y="369"/>
                    </a:cubicBezTo>
                    <a:cubicBezTo>
                      <a:pt x="225" y="369"/>
                      <a:pt x="225" y="369"/>
                      <a:pt x="225" y="369"/>
                    </a:cubicBezTo>
                    <a:cubicBezTo>
                      <a:pt x="225" y="486"/>
                      <a:pt x="225" y="486"/>
                      <a:pt x="225" y="486"/>
                    </a:cubicBezTo>
                    <a:cubicBezTo>
                      <a:pt x="187" y="486"/>
                      <a:pt x="187" y="486"/>
                      <a:pt x="187" y="486"/>
                    </a:cubicBezTo>
                    <a:cubicBezTo>
                      <a:pt x="187" y="331"/>
                      <a:pt x="187" y="331"/>
                      <a:pt x="187" y="331"/>
                    </a:cubicBezTo>
                    <a:cubicBezTo>
                      <a:pt x="343" y="331"/>
                      <a:pt x="343" y="331"/>
                      <a:pt x="343" y="331"/>
                    </a:cubicBezTo>
                    <a:cubicBezTo>
                      <a:pt x="343" y="260"/>
                      <a:pt x="343" y="260"/>
                      <a:pt x="343" y="260"/>
                    </a:cubicBezTo>
                    <a:cubicBezTo>
                      <a:pt x="57" y="260"/>
                      <a:pt x="57" y="260"/>
                      <a:pt x="57" y="260"/>
                    </a:cubicBezTo>
                    <a:cubicBezTo>
                      <a:pt x="57" y="365"/>
                      <a:pt x="57" y="365"/>
                      <a:pt x="57" y="365"/>
                    </a:cubicBezTo>
                    <a:cubicBezTo>
                      <a:pt x="0" y="365"/>
                      <a:pt x="0" y="365"/>
                      <a:pt x="0" y="365"/>
                    </a:cubicBezTo>
                    <a:cubicBezTo>
                      <a:pt x="0" y="29"/>
                      <a:pt x="0" y="29"/>
                      <a:pt x="0" y="29"/>
                    </a:cubicBezTo>
                    <a:cubicBezTo>
                      <a:pt x="0" y="13"/>
                      <a:pt x="12" y="0"/>
                      <a:pt x="28" y="0"/>
                    </a:cubicBezTo>
                    <a:cubicBezTo>
                      <a:pt x="727" y="0"/>
                      <a:pt x="727" y="0"/>
                      <a:pt x="727" y="0"/>
                    </a:cubicBezTo>
                    <a:cubicBezTo>
                      <a:pt x="743" y="0"/>
                      <a:pt x="756" y="13"/>
                      <a:pt x="756" y="29"/>
                    </a:cubicBezTo>
                    <a:cubicBezTo>
                      <a:pt x="756" y="247"/>
                      <a:pt x="756" y="247"/>
                      <a:pt x="756" y="247"/>
                    </a:cubicBezTo>
                    <a:cubicBezTo>
                      <a:pt x="699" y="213"/>
                      <a:pt x="699" y="213"/>
                      <a:pt x="699" y="213"/>
                    </a:cubicBezTo>
                    <a:cubicBezTo>
                      <a:pt x="699" y="146"/>
                      <a:pt x="699" y="146"/>
                      <a:pt x="699" y="146"/>
                    </a:cubicBezTo>
                    <a:cubicBezTo>
                      <a:pt x="616" y="146"/>
                      <a:pt x="616" y="146"/>
                      <a:pt x="616" y="146"/>
                    </a:cubicBezTo>
                    <a:cubicBezTo>
                      <a:pt x="616" y="261"/>
                      <a:pt x="616" y="261"/>
                      <a:pt x="616" y="261"/>
                    </a:cubicBezTo>
                    <a:cubicBezTo>
                      <a:pt x="578" y="261"/>
                      <a:pt x="578" y="261"/>
                      <a:pt x="578" y="261"/>
                    </a:cubicBezTo>
                    <a:cubicBezTo>
                      <a:pt x="578" y="108"/>
                      <a:pt x="578" y="108"/>
                      <a:pt x="578" y="108"/>
                    </a:cubicBezTo>
                    <a:cubicBezTo>
                      <a:pt x="618" y="108"/>
                      <a:pt x="658" y="108"/>
                      <a:pt x="699" y="108"/>
                    </a:cubicBezTo>
                    <a:cubicBezTo>
                      <a:pt x="699" y="57"/>
                      <a:pt x="699" y="57"/>
                      <a:pt x="699" y="57"/>
                    </a:cubicBezTo>
                    <a:close/>
                    <a:moveTo>
                      <a:pt x="168" y="655"/>
                    </a:moveTo>
                    <a:cubicBezTo>
                      <a:pt x="149" y="655"/>
                      <a:pt x="149" y="655"/>
                      <a:pt x="149" y="655"/>
                    </a:cubicBezTo>
                    <a:cubicBezTo>
                      <a:pt x="149" y="616"/>
                      <a:pt x="149" y="616"/>
                      <a:pt x="149" y="616"/>
                    </a:cubicBezTo>
                    <a:cubicBezTo>
                      <a:pt x="352" y="616"/>
                      <a:pt x="352" y="616"/>
                      <a:pt x="352" y="616"/>
                    </a:cubicBezTo>
                    <a:cubicBezTo>
                      <a:pt x="352" y="502"/>
                      <a:pt x="352" y="502"/>
                      <a:pt x="352" y="502"/>
                    </a:cubicBezTo>
                    <a:cubicBezTo>
                      <a:pt x="391" y="502"/>
                      <a:pt x="391" y="502"/>
                      <a:pt x="391" y="502"/>
                    </a:cubicBezTo>
                    <a:cubicBezTo>
                      <a:pt x="391" y="655"/>
                      <a:pt x="391" y="655"/>
                      <a:pt x="391" y="655"/>
                    </a:cubicBezTo>
                    <a:cubicBezTo>
                      <a:pt x="273" y="655"/>
                      <a:pt x="273" y="655"/>
                      <a:pt x="273" y="655"/>
                    </a:cubicBezTo>
                    <a:cubicBezTo>
                      <a:pt x="273" y="725"/>
                      <a:pt x="273" y="725"/>
                      <a:pt x="273" y="725"/>
                    </a:cubicBezTo>
                    <a:cubicBezTo>
                      <a:pt x="464" y="725"/>
                      <a:pt x="464" y="725"/>
                      <a:pt x="464" y="725"/>
                    </a:cubicBezTo>
                    <a:cubicBezTo>
                      <a:pt x="464" y="616"/>
                      <a:pt x="464" y="616"/>
                      <a:pt x="464" y="616"/>
                    </a:cubicBezTo>
                    <a:cubicBezTo>
                      <a:pt x="578" y="616"/>
                      <a:pt x="578" y="616"/>
                      <a:pt x="578" y="616"/>
                    </a:cubicBezTo>
                    <a:cubicBezTo>
                      <a:pt x="578" y="540"/>
                      <a:pt x="578" y="540"/>
                      <a:pt x="578" y="540"/>
                    </a:cubicBezTo>
                    <a:cubicBezTo>
                      <a:pt x="464" y="540"/>
                      <a:pt x="464" y="540"/>
                      <a:pt x="464" y="540"/>
                    </a:cubicBezTo>
                    <a:cubicBezTo>
                      <a:pt x="464" y="502"/>
                      <a:pt x="464" y="502"/>
                      <a:pt x="464" y="502"/>
                    </a:cubicBezTo>
                    <a:cubicBezTo>
                      <a:pt x="616" y="502"/>
                      <a:pt x="616" y="502"/>
                      <a:pt x="616" y="502"/>
                    </a:cubicBezTo>
                    <a:cubicBezTo>
                      <a:pt x="616" y="655"/>
                      <a:pt x="616" y="655"/>
                      <a:pt x="616" y="655"/>
                    </a:cubicBezTo>
                    <a:cubicBezTo>
                      <a:pt x="502" y="655"/>
                      <a:pt x="502" y="655"/>
                      <a:pt x="502" y="655"/>
                    </a:cubicBezTo>
                    <a:cubicBezTo>
                      <a:pt x="502" y="725"/>
                      <a:pt x="502" y="725"/>
                      <a:pt x="502" y="725"/>
                    </a:cubicBezTo>
                    <a:cubicBezTo>
                      <a:pt x="699" y="725"/>
                      <a:pt x="699" y="725"/>
                      <a:pt x="699" y="725"/>
                    </a:cubicBezTo>
                    <a:cubicBezTo>
                      <a:pt x="699" y="435"/>
                      <a:pt x="699" y="435"/>
                      <a:pt x="699" y="435"/>
                    </a:cubicBezTo>
                    <a:cubicBezTo>
                      <a:pt x="756" y="402"/>
                      <a:pt x="756" y="402"/>
                      <a:pt x="756" y="402"/>
                    </a:cubicBezTo>
                    <a:cubicBezTo>
                      <a:pt x="756" y="753"/>
                      <a:pt x="756" y="753"/>
                      <a:pt x="756" y="753"/>
                    </a:cubicBezTo>
                    <a:cubicBezTo>
                      <a:pt x="756" y="769"/>
                      <a:pt x="743" y="782"/>
                      <a:pt x="727" y="782"/>
                    </a:cubicBezTo>
                    <a:cubicBezTo>
                      <a:pt x="28" y="782"/>
                      <a:pt x="28" y="782"/>
                      <a:pt x="28" y="782"/>
                    </a:cubicBezTo>
                    <a:cubicBezTo>
                      <a:pt x="12" y="782"/>
                      <a:pt x="0" y="769"/>
                      <a:pt x="0" y="753"/>
                    </a:cubicBezTo>
                    <a:cubicBezTo>
                      <a:pt x="0" y="499"/>
                      <a:pt x="0" y="499"/>
                      <a:pt x="0" y="499"/>
                    </a:cubicBezTo>
                    <a:cubicBezTo>
                      <a:pt x="57" y="499"/>
                      <a:pt x="57" y="499"/>
                      <a:pt x="57" y="499"/>
                    </a:cubicBezTo>
                    <a:cubicBezTo>
                      <a:pt x="57" y="725"/>
                      <a:pt x="57" y="725"/>
                      <a:pt x="57" y="725"/>
                    </a:cubicBezTo>
                    <a:cubicBezTo>
                      <a:pt x="235" y="725"/>
                      <a:pt x="235" y="725"/>
                      <a:pt x="235" y="725"/>
                    </a:cubicBezTo>
                    <a:cubicBezTo>
                      <a:pt x="235" y="655"/>
                      <a:pt x="235" y="655"/>
                      <a:pt x="235" y="655"/>
                    </a:cubicBezTo>
                    <a:cubicBezTo>
                      <a:pt x="168" y="655"/>
                      <a:pt x="168" y="655"/>
                      <a:pt x="168" y="655"/>
                    </a:cubicBezTo>
                    <a:close/>
                  </a:path>
                </a:pathLst>
              </a:custGeom>
              <a:gradFill>
                <a:gsLst>
                  <a:gs pos="98071">
                    <a:srgbClr val="0070C0"/>
                  </a:gs>
                  <a:gs pos="57000">
                    <a:srgbClr val="00B0F0"/>
                  </a:gs>
                  <a:gs pos="0">
                    <a:srgbClr val="05DEF5"/>
                  </a:gs>
                </a:gsLst>
                <a:lin ang="18900000" scaled="0"/>
              </a:gradFill>
              <a:ln w="50800">
                <a:noFill/>
              </a:ln>
              <a:effectLst>
                <a:outerShdw blurRad="419100" dist="152400" dir="2700000" algn="tl" rotWithShape="0">
                  <a:sysClr val="windowText" lastClr="000000">
                    <a:alpha val="12000"/>
                  </a:sys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48" name="文本框 47">
              <a:extLst>
                <a:ext uri="{FF2B5EF4-FFF2-40B4-BE49-F238E27FC236}">
                  <a16:creationId xmlns:a16="http://schemas.microsoft.com/office/drawing/2014/main" id="{191CD718-BF9E-253B-0524-E76B4BC41BF1}"/>
                </a:ext>
              </a:extLst>
            </p:cNvPr>
            <p:cNvSpPr txBox="1"/>
            <p:nvPr/>
          </p:nvSpPr>
          <p:spPr>
            <a:xfrm>
              <a:off x="8165745" y="4308373"/>
              <a:ext cx="2436505" cy="646331"/>
            </a:xfrm>
            <a:prstGeom prst="rect">
              <a:avLst/>
            </a:prstGeom>
            <a:noFill/>
          </p:spPr>
          <p:txBody>
            <a:bodyPr wrap="square">
              <a:spAutoFit/>
            </a:bodyPr>
            <a:lstStyle/>
            <a:p>
              <a:pPr algn="ctr" rtl="0">
                <a:spcBef>
                  <a:spcPts val="0"/>
                </a:spcBef>
                <a:spcAft>
                  <a:spcPts val="0"/>
                </a:spcAft>
              </a:pPr>
              <a:r>
                <a:rPr kumimoji="1" lang="en-AU" altLang="zh-CN" dirty="0">
                  <a:solidFill>
                    <a:srgbClr val="84FFFF"/>
                  </a:solidFill>
                </a:rPr>
                <a:t>Protection </a:t>
              </a:r>
            </a:p>
            <a:p>
              <a:pPr algn="ctr" rtl="0">
                <a:spcBef>
                  <a:spcPts val="0"/>
                </a:spcBef>
                <a:spcAft>
                  <a:spcPts val="0"/>
                </a:spcAft>
              </a:pPr>
              <a:r>
                <a:rPr kumimoji="1" lang="en-AU" altLang="zh-CN" dirty="0">
                  <a:solidFill>
                    <a:srgbClr val="84FFFF"/>
                  </a:solidFill>
                </a:rPr>
                <a:t>from legal concerns</a:t>
              </a:r>
              <a:endParaRPr lang="zh-CN" altLang="en-US" dirty="0">
                <a:solidFill>
                  <a:srgbClr val="84FFFF"/>
                </a:solidFill>
              </a:endParaRPr>
            </a:p>
          </p:txBody>
        </p:sp>
        <p:sp>
          <p:nvSpPr>
            <p:cNvPr id="54" name="矩形 53">
              <a:extLst>
                <a:ext uri="{FF2B5EF4-FFF2-40B4-BE49-F238E27FC236}">
                  <a16:creationId xmlns:a16="http://schemas.microsoft.com/office/drawing/2014/main" id="{166DD24C-3461-6002-9872-A4BDA1C799A7}"/>
                </a:ext>
              </a:extLst>
            </p:cNvPr>
            <p:cNvSpPr/>
            <p:nvPr/>
          </p:nvSpPr>
          <p:spPr>
            <a:xfrm>
              <a:off x="7834807" y="1475073"/>
              <a:ext cx="3098380" cy="4572000"/>
            </a:xfrm>
            <a:prstGeom prst="rect">
              <a:avLst/>
            </a:prstGeom>
            <a:solidFill>
              <a:srgbClr val="FFFFFF">
                <a:alpha val="1058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769570560"/>
      </p:ext>
    </p:extLst>
  </p:cSld>
  <p:clrMapOvr>
    <a:masterClrMapping/>
  </p:clrMapOvr>
  <mc:AlternateContent xmlns:mc="http://schemas.openxmlformats.org/markup-compatibility/2006" xmlns:p14="http://schemas.microsoft.com/office/powerpoint/2010/main">
    <mc:Choice Requires="p14">
      <p:transition spd="slow" advTm="0">
        <p14:flash/>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par>
                          <p:cTn id="12" fill="hold">
                            <p:stCondLst>
                              <p:cond delay="2850"/>
                            </p:stCondLst>
                            <p:childTnLst>
                              <p:par>
                                <p:cTn id="13" presetID="42" presetClass="entr" presetSubtype="0"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1000"/>
                                        <p:tgtEl>
                                          <p:spTgt spid="55"/>
                                        </p:tgtEl>
                                      </p:cBhvr>
                                    </p:animEffect>
                                    <p:anim calcmode="lin" valueType="num">
                                      <p:cBhvr>
                                        <p:cTn id="16" dur="1000" fill="hold"/>
                                        <p:tgtEl>
                                          <p:spTgt spid="55"/>
                                        </p:tgtEl>
                                        <p:attrNameLst>
                                          <p:attrName>ppt_x</p:attrName>
                                        </p:attrNameLst>
                                      </p:cBhvr>
                                      <p:tavLst>
                                        <p:tav tm="0">
                                          <p:val>
                                            <p:strVal val="#ppt_x"/>
                                          </p:val>
                                        </p:tav>
                                        <p:tav tm="100000">
                                          <p:val>
                                            <p:strVal val="#ppt_x"/>
                                          </p:val>
                                        </p:tav>
                                      </p:tavLst>
                                    </p:anim>
                                    <p:anim calcmode="lin" valueType="num">
                                      <p:cBhvr>
                                        <p:cTn id="17" dur="1000" fill="hold"/>
                                        <p:tgtEl>
                                          <p:spTgt spid="55"/>
                                        </p:tgtEl>
                                        <p:attrNameLst>
                                          <p:attrName>ppt_y</p:attrName>
                                        </p:attrNameLst>
                                      </p:cBhvr>
                                      <p:tavLst>
                                        <p:tav tm="0">
                                          <p:val>
                                            <p:strVal val="#ppt_y+.1"/>
                                          </p:val>
                                        </p:tav>
                                        <p:tav tm="100000">
                                          <p:val>
                                            <p:strVal val="#ppt_y"/>
                                          </p:val>
                                        </p:tav>
                                      </p:tavLst>
                                    </p:anim>
                                  </p:childTnLst>
                                </p:cTn>
                              </p:par>
                            </p:childTnLst>
                          </p:cTn>
                        </p:par>
                        <p:par>
                          <p:cTn id="18" fill="hold">
                            <p:stCondLst>
                              <p:cond delay="3850"/>
                            </p:stCondLst>
                            <p:childTnLst>
                              <p:par>
                                <p:cTn id="19" presetID="42" presetClass="entr" presetSubtype="0" fill="hold" nodeType="after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1000"/>
                                        <p:tgtEl>
                                          <p:spTgt spid="63"/>
                                        </p:tgtEl>
                                      </p:cBhvr>
                                    </p:animEffect>
                                    <p:anim calcmode="lin" valueType="num">
                                      <p:cBhvr>
                                        <p:cTn id="22" dur="1000" fill="hold"/>
                                        <p:tgtEl>
                                          <p:spTgt spid="63"/>
                                        </p:tgtEl>
                                        <p:attrNameLst>
                                          <p:attrName>ppt_x</p:attrName>
                                        </p:attrNameLst>
                                      </p:cBhvr>
                                      <p:tavLst>
                                        <p:tav tm="0">
                                          <p:val>
                                            <p:strVal val="#ppt_x"/>
                                          </p:val>
                                        </p:tav>
                                        <p:tav tm="100000">
                                          <p:val>
                                            <p:strVal val="#ppt_x"/>
                                          </p:val>
                                        </p:tav>
                                      </p:tavLst>
                                    </p:anim>
                                    <p:anim calcmode="lin" valueType="num">
                                      <p:cBhvr>
                                        <p:cTn id="23" dur="1000" fill="hold"/>
                                        <p:tgtEl>
                                          <p:spTgt spid="63"/>
                                        </p:tgtEl>
                                        <p:attrNameLst>
                                          <p:attrName>ppt_y</p:attrName>
                                        </p:attrNameLst>
                                      </p:cBhvr>
                                      <p:tavLst>
                                        <p:tav tm="0">
                                          <p:val>
                                            <p:strVal val="#ppt_y+.1"/>
                                          </p:val>
                                        </p:tav>
                                        <p:tav tm="100000">
                                          <p:val>
                                            <p:strVal val="#ppt_y"/>
                                          </p:val>
                                        </p:tav>
                                      </p:tavLst>
                                    </p:anim>
                                  </p:childTnLst>
                                </p:cTn>
                              </p:par>
                            </p:childTnLst>
                          </p:cTn>
                        </p:par>
                        <p:par>
                          <p:cTn id="24" fill="hold">
                            <p:stCondLst>
                              <p:cond delay="4850"/>
                            </p:stCondLst>
                            <p:childTnLst>
                              <p:par>
                                <p:cTn id="25" presetID="42" presetClass="entr" presetSubtype="0" fill="hold"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1000"/>
                                        <p:tgtEl>
                                          <p:spTgt spid="64"/>
                                        </p:tgtEl>
                                      </p:cBhvr>
                                    </p:animEffect>
                                    <p:anim calcmode="lin" valueType="num">
                                      <p:cBhvr>
                                        <p:cTn id="28" dur="1000" fill="hold"/>
                                        <p:tgtEl>
                                          <p:spTgt spid="64"/>
                                        </p:tgtEl>
                                        <p:attrNameLst>
                                          <p:attrName>ppt_x</p:attrName>
                                        </p:attrNameLst>
                                      </p:cBhvr>
                                      <p:tavLst>
                                        <p:tav tm="0">
                                          <p:val>
                                            <p:strVal val="#ppt_x"/>
                                          </p:val>
                                        </p:tav>
                                        <p:tav tm="100000">
                                          <p:val>
                                            <p:strVal val="#ppt_x"/>
                                          </p:val>
                                        </p:tav>
                                      </p:tavLst>
                                    </p:anim>
                                    <p:anim calcmode="lin" valueType="num">
                                      <p:cBhvr>
                                        <p:cTn id="2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3E39-F95C-38EA-B259-C8B185E36304}"/>
              </a:ext>
            </a:extLst>
          </p:cNvPr>
          <p:cNvSpPr>
            <a:spLocks noGrp="1"/>
          </p:cNvSpPr>
          <p:nvPr>
            <p:ph type="title"/>
          </p:nvPr>
        </p:nvSpPr>
        <p:spPr/>
        <p:txBody>
          <a:bodyPr/>
          <a:lstStyle/>
          <a:p>
            <a:r>
              <a:rPr lang="en-AU" dirty="0"/>
              <a:t>A Viable and Responsible Solution</a:t>
            </a:r>
          </a:p>
        </p:txBody>
      </p:sp>
      <p:sp>
        <p:nvSpPr>
          <p:cNvPr id="3" name="Text Placeholder 2">
            <a:extLst>
              <a:ext uri="{FF2B5EF4-FFF2-40B4-BE49-F238E27FC236}">
                <a16:creationId xmlns:a16="http://schemas.microsoft.com/office/drawing/2014/main" id="{F5DE1AAF-F922-F3C8-14F2-EACECA2E11DA}"/>
              </a:ext>
            </a:extLst>
          </p:cNvPr>
          <p:cNvSpPr>
            <a:spLocks noGrp="1"/>
          </p:cNvSpPr>
          <p:nvPr>
            <p:ph type="body" idx="1"/>
          </p:nvPr>
        </p:nvSpPr>
        <p:spPr/>
        <p:txBody>
          <a:bodyPr/>
          <a:lstStyle/>
          <a:p>
            <a:r>
              <a:rPr lang="en-AU" dirty="0"/>
              <a:t>For customers</a:t>
            </a:r>
          </a:p>
        </p:txBody>
      </p:sp>
      <p:sp>
        <p:nvSpPr>
          <p:cNvPr id="4" name="Content Placeholder 3">
            <a:extLst>
              <a:ext uri="{FF2B5EF4-FFF2-40B4-BE49-F238E27FC236}">
                <a16:creationId xmlns:a16="http://schemas.microsoft.com/office/drawing/2014/main" id="{EF2D28DF-7C57-76E9-AD2E-F4F4D5B145A1}"/>
              </a:ext>
            </a:extLst>
          </p:cNvPr>
          <p:cNvSpPr>
            <a:spLocks noGrp="1"/>
          </p:cNvSpPr>
          <p:nvPr>
            <p:ph sz="half" idx="2"/>
          </p:nvPr>
        </p:nvSpPr>
        <p:spPr/>
        <p:txBody>
          <a:bodyPr/>
          <a:lstStyle/>
          <a:p>
            <a:r>
              <a:rPr lang="en-AU" dirty="0"/>
              <a:t>Minimal power usage</a:t>
            </a:r>
          </a:p>
          <a:p>
            <a:r>
              <a:rPr lang="en-AU" dirty="0"/>
              <a:t>Minimal computation required</a:t>
            </a:r>
          </a:p>
          <a:p>
            <a:r>
              <a:rPr lang="en-AU" dirty="0"/>
              <a:t>Traceability</a:t>
            </a:r>
          </a:p>
        </p:txBody>
      </p:sp>
      <p:sp>
        <p:nvSpPr>
          <p:cNvPr id="5" name="Text Placeholder 4">
            <a:extLst>
              <a:ext uri="{FF2B5EF4-FFF2-40B4-BE49-F238E27FC236}">
                <a16:creationId xmlns:a16="http://schemas.microsoft.com/office/drawing/2014/main" id="{7DFC4A0E-DD52-A8D6-8DB3-8A14AFE114F5}"/>
              </a:ext>
            </a:extLst>
          </p:cNvPr>
          <p:cNvSpPr>
            <a:spLocks noGrp="1"/>
          </p:cNvSpPr>
          <p:nvPr>
            <p:ph type="body" sz="quarter" idx="3"/>
          </p:nvPr>
        </p:nvSpPr>
        <p:spPr/>
        <p:txBody>
          <a:bodyPr/>
          <a:lstStyle/>
          <a:p>
            <a:r>
              <a:rPr lang="en-AU" dirty="0"/>
              <a:t>For the public</a:t>
            </a:r>
          </a:p>
        </p:txBody>
      </p:sp>
      <p:sp>
        <p:nvSpPr>
          <p:cNvPr id="6" name="Content Placeholder 5">
            <a:extLst>
              <a:ext uri="{FF2B5EF4-FFF2-40B4-BE49-F238E27FC236}">
                <a16:creationId xmlns:a16="http://schemas.microsoft.com/office/drawing/2014/main" id="{73E28544-1702-CE8B-3791-4957036EA972}"/>
              </a:ext>
            </a:extLst>
          </p:cNvPr>
          <p:cNvSpPr>
            <a:spLocks noGrp="1"/>
          </p:cNvSpPr>
          <p:nvPr>
            <p:ph sz="quarter" idx="4"/>
          </p:nvPr>
        </p:nvSpPr>
        <p:spPr/>
        <p:txBody>
          <a:bodyPr/>
          <a:lstStyle/>
          <a:p>
            <a:r>
              <a:rPr lang="en-AU" dirty="0"/>
              <a:t>No marginalised voice types</a:t>
            </a:r>
          </a:p>
          <a:p>
            <a:r>
              <a:rPr lang="en-AU" dirty="0"/>
              <a:t>Balance between privacy and surveillance benefits</a:t>
            </a:r>
          </a:p>
        </p:txBody>
      </p:sp>
    </p:spTree>
    <p:extLst>
      <p:ext uri="{BB962C8B-B14F-4D97-AF65-F5344CB8AC3E}">
        <p14:creationId xmlns:p14="http://schemas.microsoft.com/office/powerpoint/2010/main" val="2025292307"/>
      </p:ext>
    </p:extLst>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uw5dy2k">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1879</TotalTime>
  <Words>657</Words>
  <Application>Microsoft Office PowerPoint</Application>
  <PresentationFormat>Widescreen</PresentationFormat>
  <Paragraphs>99</Paragraphs>
  <Slides>10</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等线</vt:lpstr>
      <vt:lpstr>微软雅黑</vt:lpstr>
      <vt:lpstr>Arial</vt:lpstr>
      <vt:lpstr>Calibri</vt:lpstr>
      <vt:lpstr>第一PPT，www.1ppt.com</vt:lpstr>
      <vt:lpstr>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Viable and Responsible Solution</vt:lpstr>
      <vt:lpstr>PowerPoint Presentation</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太空风科技主题</dc:title>
  <dc:creator>第一PPT</dc:creator>
  <cp:keywords>www.1ppt.com</cp:keywords>
  <dc:description>www.1ppt.com</dc:description>
  <cp:lastModifiedBy>Natasha Pegler</cp:lastModifiedBy>
  <cp:revision>146</cp:revision>
  <dcterms:created xsi:type="dcterms:W3CDTF">2021-03-28T04:00:37Z</dcterms:created>
  <dcterms:modified xsi:type="dcterms:W3CDTF">2022-10-22T05:46:42Z</dcterms:modified>
</cp:coreProperties>
</file>