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0" r:id="rId6"/>
    <p:sldId id="260" r:id="rId7"/>
    <p:sldId id="261" r:id="rId8"/>
    <p:sldId id="263" r:id="rId9"/>
    <p:sldId id="262" r:id="rId10"/>
    <p:sldId id="266" r:id="rId11"/>
    <p:sldId id="264" r:id="rId12"/>
    <p:sldId id="271" r:id="rId13"/>
    <p:sldId id="265" r:id="rId14"/>
    <p:sldId id="269" r:id="rId15"/>
    <p:sldId id="267" r:id="rId16"/>
    <p:sldId id="268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195"/>
    <a:srgbClr val="A20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7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4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6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1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FEA9-9305-4C15-8259-8E03A451698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21350"/>
            <a:ext cx="12192000" cy="1166327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87" y="1386563"/>
            <a:ext cx="2635897" cy="26358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176866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60031" y="2442901"/>
            <a:ext cx="597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产品交互必备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AxureRP 8.0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实战教程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0337" y="53666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讲师：狄睿鑫</a:t>
            </a:r>
            <a:endParaRPr lang="zh-CN" altLang="en-US" sz="2400" dirty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2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产品原型的用途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2789966"/>
            <a:ext cx="9349272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  通</a:t>
            </a:r>
            <a:endParaRPr lang="zh-CN" altLang="en-US" sz="4800" b="1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产品原型的保真程度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低保真原型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线框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可交互原型：元件的种类、布局、层级关系、当前页面、页面之间的链接、弹框提示等。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不需要设计元件的样式、距离等，能表达出产品的功能以及人员的想法即可。</a:t>
            </a:r>
            <a:endParaRPr lang="zh-CN" altLang="en-US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9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产品原型的保真程度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4" y="1308275"/>
            <a:ext cx="3974840" cy="4362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15208" y="57770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线框图</a:t>
            </a:r>
            <a:endParaRPr lang="zh-CN" altLang="en-US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3"/>
          <a:stretch/>
        </p:blipFill>
        <p:spPr>
          <a:xfrm>
            <a:off x="7809721" y="1657315"/>
            <a:ext cx="1940903" cy="37229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85607" y="57770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低保真原型</a:t>
            </a:r>
            <a:endParaRPr lang="zh-CN" altLang="en-US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39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产品原型的保真程度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保真原型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尽可能贴近真实的产品逻辑、交互逻辑、视觉逻辑。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它并不局限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于界面，至少包括：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的概念或想法说明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详细交互动作与操作流程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各类后台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界面样式、排版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切换动效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异常流程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7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产品原型的保真程度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保真原型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但“高保真”到什么程度，要视情况而定。</a:t>
            </a:r>
            <a:endParaRPr lang="en-US" altLang="zh-CN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产品推广、用户体验测试</a:t>
            </a:r>
            <a:r>
              <a:rPr lang="en-US" altLang="zh-CN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和真实产品一致。</a:t>
            </a:r>
            <a:endParaRPr lang="en-US" altLang="zh-CN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客户演示</a:t>
            </a:r>
            <a:r>
              <a:rPr lang="en-US" altLang="zh-CN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全部产品交互动作，适当的样式修饰。</a:t>
            </a:r>
            <a:endParaRPr lang="en-US" altLang="zh-CN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内部演示、汇报</a:t>
            </a:r>
            <a:r>
              <a:rPr lang="en-US" altLang="zh-CN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全部产品交互动作。</a:t>
            </a:r>
            <a:endParaRPr lang="en-US" altLang="zh-CN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和视觉设计师沟通</a:t>
            </a:r>
            <a:r>
              <a:rPr lang="en-US" altLang="zh-CN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人家可能很讨厌高保真原型。</a:t>
            </a:r>
            <a:endParaRPr lang="en-US" altLang="zh-CN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产品原型的保真程度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4708" y="2407169"/>
            <a:ext cx="18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低保真原型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11620" y="2730335"/>
            <a:ext cx="1968759" cy="123196"/>
          </a:xfrm>
          <a:prstGeom prst="rightArrow">
            <a:avLst/>
          </a:prstGeom>
          <a:solidFill>
            <a:schemeClr val="bg1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72834" y="2361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</a:t>
            </a:r>
            <a:endParaRPr lang="zh-CN" altLang="en-US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5618" y="2430923"/>
            <a:ext cx="18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高保真原型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0777" y="3811560"/>
            <a:ext cx="925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  </a:t>
            </a:r>
            <a:r>
              <a:rPr lang="en-US" altLang="zh-CN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交互设计师 </a:t>
            </a:r>
            <a:r>
              <a:rPr lang="en-US" altLang="zh-CN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视觉设计师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99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产品原型的工具和适用人员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21364" y="1623639"/>
            <a:ext cx="9349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AxureRP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、墨刀、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Keynote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适用人员：产品经理、交互设计师、用户体验师、系统分析师等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6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666930"/>
            <a:ext cx="12192000" cy="319106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7" y="1843763"/>
            <a:ext cx="2635897" cy="26358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4590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39049" y="2376832"/>
            <a:ext cx="513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gradFill flip="none" rotWithShape="1">
                  <a:gsLst>
                    <a:gs pos="0">
                      <a:srgbClr val="A202B8">
                        <a:shade val="30000"/>
                        <a:satMod val="115000"/>
                      </a:srgbClr>
                    </a:gs>
                    <a:gs pos="50000">
                      <a:srgbClr val="A202B8">
                        <a:shade val="67500"/>
                        <a:satMod val="115000"/>
                      </a:srgbClr>
                    </a:gs>
                    <a:gs pos="100000">
                      <a:srgbClr val="A202B8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gradFill flip="none" rotWithShape="1">
                <a:gsLst>
                  <a:gs pos="0">
                    <a:srgbClr val="A202B8">
                      <a:shade val="30000"/>
                      <a:satMod val="115000"/>
                    </a:srgbClr>
                  </a:gs>
                  <a:gs pos="50000">
                    <a:srgbClr val="A202B8">
                      <a:shade val="67500"/>
                      <a:satMod val="115000"/>
                    </a:srgbClr>
                  </a:gs>
                  <a:gs pos="100000">
                    <a:srgbClr val="A202B8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53757" y="60286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讲师：狄睿鑫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90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788486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87" y="1386563"/>
            <a:ext cx="2635897" cy="263589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68752" y="3013206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 产品原型浅见</a:t>
            </a:r>
            <a:endParaRPr lang="zh-CN" altLang="en-US" sz="2400" dirty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8695" y="2152056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概述</a:t>
            </a:r>
            <a:endParaRPr lang="zh-CN" altLang="en-US" sz="2400" dirty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598367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237626" y="2054772"/>
            <a:ext cx="3929281" cy="289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什么是产品原型</a:t>
            </a:r>
            <a:endParaRPr lang="en-US" altLang="zh-CN" sz="3200" dirty="0" smtClean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2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原型的用途</a:t>
            </a:r>
            <a:endParaRPr lang="en-US" altLang="zh-CN" sz="3200" dirty="0" smtClean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产品原型的保真度</a:t>
            </a:r>
            <a:endParaRPr lang="zh-CN" altLang="en-US" sz="3200" dirty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3155324" cy="6858000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87409" y="1731606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962858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43" y="450759"/>
            <a:ext cx="1024199" cy="10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1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2174147"/>
            <a:ext cx="934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产品原型是在产品被开发出来之前，用于表达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产品设计理念和功能逻辑的模型。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的想法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  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直观的图形。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产品原型分为低保真原型和高保真原型。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AxureRP 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就是一款非常专业的原型设计工具。</a:t>
            </a:r>
            <a:endParaRPr lang="zh-CN" altLang="en-US" sz="2000" dirty="0">
              <a:solidFill>
                <a:srgbClr val="8301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2099501"/>
            <a:ext cx="934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线框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图（低保真）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可交互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原型（低中高保真）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视觉设计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稿（效果图、静态设计图）</a:t>
            </a:r>
            <a:endParaRPr lang="zh-CN" altLang="en-US" sz="2000" dirty="0">
              <a:solidFill>
                <a:srgbClr val="8301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产品原型的用途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用途一：用于记录产品原始的想法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产品还没有成型，只是有一个初步想法的情况下，只依靠线下交流、说明文字、草图等方法，很难把自己的想法清楚的表达出来，其他成员的理解也可能会出现偏差。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使用产品原型把抽象的想法转变为直观的图形，以准确表达。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适用于创业团队、互联网产品的需求阶段。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1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产品原型的用途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用途二：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用于定制开发项目确认用户需求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一些定制开发项目，我们不需要分析用户群体有哪些，因为定制化开发的项目已经有了明确的客户，项目要解决的问题已经很明确了。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但是涉及到具体的每一个功能点，客户在给出需求之后，我们要多次确认需求理解的是否正确；同时客户可能会在开发过程中修改需求，我们同样需要确认。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使用产品原型，可以与客户进行高效的沟通，不需要开发人员编写代码。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产品原型的用途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用途三：团队成员之间的沟通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产品人员在团队中起到承上启下的作用。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  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  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6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产品原型的用途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1364" y="1623639"/>
            <a:ext cx="9349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用途四：做汇报、演示、用户测试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在整个项目周期中，我们经常需要给老板、上级、客户做产品功能的演示，但并不是时时刻刻我们都有稳定的产品版本可用。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互联网项目，在产品完全开发完成之前，可能就需要市场、运营人员介入，他们要熟悉产品功能，以便产品上线后进行推广。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在产品发布前对用户进行可用性、易用性测试。</a:t>
            </a:r>
            <a:endParaRPr lang="en-US" altLang="zh-CN" sz="20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这些情况下我们可以制作高保真原型。因为高保真原型能够最大程度的接近真实产品，对于非专业人员来说，可以加快他们熟悉产品的速度，并且可以让客户感觉团队的专业性很强。</a:t>
            </a:r>
            <a:endParaRPr lang="zh-CN" altLang="en-US" sz="2000" dirty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750</Words>
  <Application>Microsoft Office PowerPoint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狄睿鑫</dc:creator>
  <cp:lastModifiedBy>狄睿鑫</cp:lastModifiedBy>
  <cp:revision>38</cp:revision>
  <dcterms:created xsi:type="dcterms:W3CDTF">2016-12-05T01:19:54Z</dcterms:created>
  <dcterms:modified xsi:type="dcterms:W3CDTF">2016-12-05T11:17:49Z</dcterms:modified>
</cp:coreProperties>
</file>