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8" r:id="rId5"/>
    <p:sldId id="279" r:id="rId6"/>
    <p:sldId id="280" r:id="rId7"/>
    <p:sldId id="274" r:id="rId8"/>
    <p:sldId id="277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0195"/>
    <a:srgbClr val="A20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7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FEA9-9305-4C15-8259-8E03A451698C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4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FEA9-9305-4C15-8259-8E03A451698C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6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FEA9-9305-4C15-8259-8E03A451698C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71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FEA9-9305-4C15-8259-8E03A451698C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FEA9-9305-4C15-8259-8E03A451698C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5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FEA9-9305-4C15-8259-8E03A451698C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87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FEA9-9305-4C15-8259-8E03A451698C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2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FEA9-9305-4C15-8259-8E03A451698C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01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FEA9-9305-4C15-8259-8E03A451698C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09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FEA9-9305-4C15-8259-8E03A451698C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4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FEA9-9305-4C15-8259-8E03A451698C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9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FEA9-9305-4C15-8259-8E03A451698C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2805-8344-4A03-A56D-EE6D9DCDC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40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21350"/>
            <a:ext cx="12192000" cy="1166327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87" y="1386563"/>
            <a:ext cx="2635897" cy="263589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176866"/>
            <a:ext cx="12192000" cy="49955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460031" y="2442901"/>
            <a:ext cx="5971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产品交互必备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AxureRP 8.0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实战教程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80337" y="536661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A202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讲师：狄睿鑫</a:t>
            </a:r>
            <a:endParaRPr lang="zh-CN" altLang="en-US" sz="2400" dirty="0">
              <a:solidFill>
                <a:srgbClr val="A202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32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7511"/>
            <a:ext cx="12192000" cy="581799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0" y="334778"/>
            <a:ext cx="867264" cy="8672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8213" y="5837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何为团队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5182" y="2129226"/>
            <a:ext cx="10321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当项目规模较大，需要多人合作进行原型设计时，需要建立团队项目；</a:t>
            </a:r>
            <a:endParaRPr lang="en-US" altLang="zh-CN" sz="24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团队项目就是把</a:t>
            </a:r>
            <a:r>
              <a:rPr lang="en-US" altLang="zh-CN" sz="2400" dirty="0" err="1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</a:t>
            </a:r>
            <a:r>
              <a:rPr lang="zh-CN" altLang="en-US" sz="24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文件放到服务器上存储，多个团队成员可以把文件从服务器上获取并在本地进行编辑，之后再更新到服务器上，保证多人同时工作的需求。</a:t>
            </a:r>
            <a:endParaRPr lang="en-US" altLang="zh-CN" sz="24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68805"/>
            <a:ext cx="12192000" cy="49955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8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7511"/>
            <a:ext cx="12192000" cy="581799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0" y="334778"/>
            <a:ext cx="867264" cy="8672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8213" y="5837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团队项目说明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5182" y="2129226"/>
            <a:ext cx="10321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24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项目能记录每次更新的版本内容以及更新人，并导出历史版本；</a:t>
            </a:r>
            <a:endParaRPr lang="en-US" altLang="zh-CN" sz="24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当个人项目需要记录版本状态时，也可建立团队项目；</a:t>
            </a:r>
            <a:endParaRPr lang="en-US" altLang="zh-CN" sz="24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Axshare</a:t>
            </a:r>
            <a:r>
              <a:rPr lang="zh-CN" altLang="en-US" sz="24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24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建立团队项目。</a:t>
            </a:r>
            <a:endParaRPr lang="en-US" altLang="zh-CN" sz="24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68805"/>
            <a:ext cx="12192000" cy="49955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185215" y="3991325"/>
            <a:ext cx="817257" cy="12689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108407" y="3991324"/>
            <a:ext cx="817257" cy="12689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992034" y="3991323"/>
            <a:ext cx="817257" cy="12689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915226" y="3991323"/>
            <a:ext cx="817257" cy="12689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14711" y="4020818"/>
            <a:ext cx="747346" cy="1169377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137903" y="4020819"/>
            <a:ext cx="747346" cy="1169377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21530" y="4020818"/>
            <a:ext cx="747346" cy="1169377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944722" y="4020818"/>
            <a:ext cx="747346" cy="1169377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37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438321" y="1441697"/>
            <a:ext cx="747346" cy="1169377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361513" y="1441698"/>
            <a:ext cx="747346" cy="1169377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245140" y="1441697"/>
            <a:ext cx="747346" cy="1169377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168332" y="1441697"/>
            <a:ext cx="747346" cy="1169377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13341" y="4184901"/>
            <a:ext cx="747346" cy="116937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136533" y="4184900"/>
            <a:ext cx="747346" cy="116937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020160" y="4184899"/>
            <a:ext cx="747346" cy="116937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943352" y="4184899"/>
            <a:ext cx="747346" cy="116937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18658" y="1412203"/>
            <a:ext cx="794084" cy="12425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41850" y="1412202"/>
            <a:ext cx="794084" cy="12425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25477" y="1412201"/>
            <a:ext cx="794084" cy="12425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148669" y="1412201"/>
            <a:ext cx="794084" cy="12425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0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13341" y="4184901"/>
            <a:ext cx="747346" cy="116937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136533" y="4184900"/>
            <a:ext cx="747346" cy="116937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020160" y="4184899"/>
            <a:ext cx="747346" cy="116937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943352" y="4184899"/>
            <a:ext cx="747346" cy="116937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18658" y="1412203"/>
            <a:ext cx="794084" cy="12425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41850" y="1412202"/>
            <a:ext cx="794084" cy="12425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25477" y="1412201"/>
            <a:ext cx="794084" cy="12425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148669" y="1412201"/>
            <a:ext cx="794084" cy="12425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43638" y="4184899"/>
            <a:ext cx="747346" cy="116937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566830" y="4184898"/>
            <a:ext cx="747346" cy="116937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450457" y="4184897"/>
            <a:ext cx="747346" cy="116937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373649" y="4184897"/>
            <a:ext cx="747346" cy="116937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438321" y="1441697"/>
            <a:ext cx="747346" cy="1169377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361513" y="1441698"/>
            <a:ext cx="747346" cy="1169377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245140" y="1441697"/>
            <a:ext cx="747346" cy="1169377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168332" y="1441697"/>
            <a:ext cx="747346" cy="1169377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1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7511"/>
            <a:ext cx="12192000" cy="581799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0" y="334778"/>
            <a:ext cx="867264" cy="8672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8213" y="5837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团队项目操作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5182" y="2129226"/>
            <a:ext cx="103216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签出：获取编辑权限，其他人无法编辑该页面（无法同时签出同一页面）。</a:t>
            </a:r>
            <a:endParaRPr lang="en-US" altLang="zh-CN" sz="24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</a:t>
            </a:r>
            <a:r>
              <a:rPr lang="zh-CN" altLang="en-US" sz="24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24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：提交页面的更新内容，并释放编辑权限，其他人可以再次签出。</a:t>
            </a:r>
            <a:endParaRPr lang="en-US" altLang="zh-CN" sz="24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更新：从团队服务器中获取最新的更新内容，但不获取编辑权限。</a:t>
            </a:r>
            <a:endParaRPr lang="en-US" altLang="zh-CN" sz="24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2400" dirty="0" smtClean="0">
                <a:solidFill>
                  <a:srgbClr val="8301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更新：提交页面的更新内容，但不释放编辑权限。</a:t>
            </a:r>
            <a:endParaRPr lang="en-US" altLang="zh-CN" sz="24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8301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268805"/>
            <a:ext cx="12192000" cy="49955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01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666930"/>
            <a:ext cx="12192000" cy="3191069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27" y="1843763"/>
            <a:ext cx="2635897" cy="263589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824590"/>
            <a:ext cx="12192000" cy="49955"/>
          </a:xfrm>
          <a:prstGeom prst="rect">
            <a:avLst/>
          </a:prstGeom>
          <a:solidFill>
            <a:srgbClr val="A202B8"/>
          </a:solidFill>
          <a:ln>
            <a:solidFill>
              <a:srgbClr val="A20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39049" y="2376832"/>
            <a:ext cx="5139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gradFill flip="none" rotWithShape="1">
                  <a:gsLst>
                    <a:gs pos="0">
                      <a:srgbClr val="A202B8">
                        <a:shade val="30000"/>
                        <a:satMod val="115000"/>
                      </a:srgbClr>
                    </a:gs>
                    <a:gs pos="50000">
                      <a:srgbClr val="A202B8">
                        <a:shade val="67500"/>
                        <a:satMod val="115000"/>
                      </a:srgbClr>
                    </a:gs>
                    <a:gs pos="100000">
                      <a:srgbClr val="A202B8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gradFill flip="none" rotWithShape="1">
                <a:gsLst>
                  <a:gs pos="0">
                    <a:srgbClr val="A202B8">
                      <a:shade val="30000"/>
                      <a:satMod val="115000"/>
                    </a:srgbClr>
                  </a:gs>
                  <a:gs pos="50000">
                    <a:srgbClr val="A202B8">
                      <a:shade val="67500"/>
                      <a:satMod val="115000"/>
                    </a:srgbClr>
                  </a:gs>
                  <a:gs pos="100000">
                    <a:srgbClr val="A202B8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53757" y="60286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讲师：狄睿鑫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90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208</Words>
  <Application>Microsoft Office PowerPoint</Application>
  <PresentationFormat>宽屏</PresentationFormat>
  <Paragraphs>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狄睿鑫</dc:creator>
  <cp:lastModifiedBy>狄睿鑫</cp:lastModifiedBy>
  <cp:revision>59</cp:revision>
  <dcterms:created xsi:type="dcterms:W3CDTF">2016-12-05T01:19:54Z</dcterms:created>
  <dcterms:modified xsi:type="dcterms:W3CDTF">2017-02-21T09:15:35Z</dcterms:modified>
</cp:coreProperties>
</file>