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8"/>
  </p:handoutMasterIdLst>
  <p:sldIdLst>
    <p:sldId id="256" r:id="rId3"/>
    <p:sldId id="574" r:id="rId5"/>
    <p:sldId id="543" r:id="rId6"/>
    <p:sldId id="551" r:id="rId7"/>
    <p:sldId id="550" r:id="rId8"/>
    <p:sldId id="548" r:id="rId9"/>
    <p:sldId id="545" r:id="rId10"/>
    <p:sldId id="544" r:id="rId11"/>
    <p:sldId id="552" r:id="rId12"/>
    <p:sldId id="553" r:id="rId13"/>
    <p:sldId id="554" r:id="rId14"/>
    <p:sldId id="561" r:id="rId15"/>
    <p:sldId id="569" r:id="rId16"/>
    <p:sldId id="562" r:id="rId17"/>
    <p:sldId id="563" r:id="rId18"/>
    <p:sldId id="564" r:id="rId19"/>
    <p:sldId id="565" r:id="rId20"/>
    <p:sldId id="566" r:id="rId21"/>
    <p:sldId id="570" r:id="rId22"/>
    <p:sldId id="571" r:id="rId23"/>
    <p:sldId id="572" r:id="rId24"/>
    <p:sldId id="573" r:id="rId25"/>
    <p:sldId id="547" r:id="rId26"/>
    <p:sldId id="278" r:id="rId27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1FD5"/>
    <a:srgbClr val="D51F3D"/>
    <a:srgbClr val="23D1BB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gs" Target="tags/tag96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法国数学家爱德华·卢卡斯曾编写过一个印度的古老传说：在世界中心贝拿勒斯（在印度北部）的圣庙里，一块黄铜板上插着三根宝石针。印度教的主神梵天在创造世界的时候，在其中一根针上从下到上地穿好了由大到小的64片金片，这就是所谓的汉诺塔。不论白天黑夜，总有一个僧侣在按照下面的法则移动这些金片：一次只移动一片，不管在哪根针上，小片必须在大片上面。僧侣们预言，当所有的金片都从梵天穿好的那根针上移到另外一根针上时，世界就将在一声霹雳中消灭，而梵塔、庙宇和众生也都将同归于尽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5" Type="http://schemas.openxmlformats.org/officeDocument/2006/relationships/notesSlide" Target="../notesSlides/notesSlide1.xml"/><Relationship Id="rId14" Type="http://schemas.openxmlformats.org/officeDocument/2006/relationships/slideLayout" Target="../slideLayouts/slideLayout1.xml"/><Relationship Id="rId13" Type="http://schemas.openxmlformats.org/officeDocument/2006/relationships/tags" Target="../tags/tag8.xml"/><Relationship Id="rId12" Type="http://schemas.openxmlformats.org/officeDocument/2006/relationships/image" Target="../media/image5.png"/><Relationship Id="rId11" Type="http://schemas.openxmlformats.org/officeDocument/2006/relationships/tags" Target="../tags/tag7.xml"/><Relationship Id="rId10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7.xml"/><Relationship Id="rId3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tags" Target="../tags/tag36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image" Target="../media/image28.png"/><Relationship Id="rId7" Type="http://schemas.openxmlformats.org/officeDocument/2006/relationships/image" Target="../media/image27.png"/><Relationship Id="rId6" Type="http://schemas.openxmlformats.org/officeDocument/2006/relationships/tags" Target="../tags/tag40.xml"/><Relationship Id="rId5" Type="http://schemas.openxmlformats.org/officeDocument/2006/relationships/image" Target="../media/image17.png"/><Relationship Id="rId4" Type="http://schemas.openxmlformats.org/officeDocument/2006/relationships/tags" Target="../tags/tag39.xml"/><Relationship Id="rId3" Type="http://schemas.openxmlformats.org/officeDocument/2006/relationships/image" Target="../media/image26.png"/><Relationship Id="rId2" Type="http://schemas.openxmlformats.org/officeDocument/2006/relationships/image" Target="../media/image8.png"/><Relationship Id="rId11" Type="http://schemas.openxmlformats.org/officeDocument/2006/relationships/notesSlide" Target="../notesSlides/notesSlide11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38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43.xml"/><Relationship Id="rId2" Type="http://schemas.openxmlformats.org/officeDocument/2006/relationships/image" Target="../media/image8.png"/><Relationship Id="rId1" Type="http://schemas.openxmlformats.org/officeDocument/2006/relationships/tags" Target="../tags/tag42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3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47.xml"/><Relationship Id="rId6" Type="http://schemas.openxmlformats.org/officeDocument/2006/relationships/image" Target="../media/image30.png"/><Relationship Id="rId5" Type="http://schemas.openxmlformats.org/officeDocument/2006/relationships/tags" Target="../tags/tag46.xml"/><Relationship Id="rId4" Type="http://schemas.openxmlformats.org/officeDocument/2006/relationships/image" Target="../media/image29.png"/><Relationship Id="rId3" Type="http://schemas.openxmlformats.org/officeDocument/2006/relationships/tags" Target="../tags/tag45.xml"/><Relationship Id="rId2" Type="http://schemas.openxmlformats.org/officeDocument/2006/relationships/image" Target="../media/image8.png"/><Relationship Id="rId1" Type="http://schemas.openxmlformats.org/officeDocument/2006/relationships/tags" Target="../tags/tag44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image" Target="../media/image8.png"/><Relationship Id="rId1" Type="http://schemas.openxmlformats.org/officeDocument/2006/relationships/tags" Target="../tags/tag48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3.xml"/><Relationship Id="rId2" Type="http://schemas.openxmlformats.org/officeDocument/2006/relationships/image" Target="../media/image8.png"/><Relationship Id="rId1" Type="http://schemas.openxmlformats.org/officeDocument/2006/relationships/tags" Target="../tags/tag52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6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58.xml"/><Relationship Id="rId6" Type="http://schemas.openxmlformats.org/officeDocument/2006/relationships/image" Target="../media/image31.png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image" Target="../media/image8.png"/><Relationship Id="rId1" Type="http://schemas.openxmlformats.org/officeDocument/2006/relationships/tags" Target="../tags/tag5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62.xml"/><Relationship Id="rId5" Type="http://schemas.openxmlformats.org/officeDocument/2006/relationships/image" Target="../media/image32.png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image" Target="../media/image8.png"/><Relationship Id="rId1" Type="http://schemas.openxmlformats.org/officeDocument/2006/relationships/tags" Target="../tags/tag59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image" Target="../media/image8.png"/><Relationship Id="rId1" Type="http://schemas.openxmlformats.org/officeDocument/2006/relationships/tags" Target="../tags/tag63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image" Target="../media/image8.png"/><Relationship Id="rId13" Type="http://schemas.openxmlformats.org/officeDocument/2006/relationships/notesSlide" Target="../notesSlides/notesSlide19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74.xml"/><Relationship Id="rId10" Type="http://schemas.openxmlformats.org/officeDocument/2006/relationships/tags" Target="../tags/tag73.xml"/><Relationship Id="rId1" Type="http://schemas.openxmlformats.org/officeDocument/2006/relationships/tags" Target="../tags/tag65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tags" Target="../tags/tag9.xml"/><Relationship Id="rId1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0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image" Target="../media/image33.png"/><Relationship Id="rId3" Type="http://schemas.openxmlformats.org/officeDocument/2006/relationships/tags" Target="../tags/tag76.xml"/><Relationship Id="rId2" Type="http://schemas.openxmlformats.org/officeDocument/2006/relationships/image" Target="../media/image8.png"/><Relationship Id="rId1" Type="http://schemas.openxmlformats.org/officeDocument/2006/relationships/tags" Target="../tags/tag75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81.xml"/><Relationship Id="rId4" Type="http://schemas.openxmlformats.org/officeDocument/2006/relationships/image" Target="../media/image34.png"/><Relationship Id="rId3" Type="http://schemas.openxmlformats.org/officeDocument/2006/relationships/tags" Target="../tags/tag80.xml"/><Relationship Id="rId2" Type="http://schemas.openxmlformats.org/officeDocument/2006/relationships/image" Target="../media/image8.png"/><Relationship Id="rId1" Type="http://schemas.openxmlformats.org/officeDocument/2006/relationships/tags" Target="../tags/tag79.xml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84.xml"/><Relationship Id="rId4" Type="http://schemas.openxmlformats.org/officeDocument/2006/relationships/image" Target="../media/image28.png"/><Relationship Id="rId3" Type="http://schemas.openxmlformats.org/officeDocument/2006/relationships/tags" Target="../tags/tag83.xml"/><Relationship Id="rId2" Type="http://schemas.openxmlformats.org/officeDocument/2006/relationships/image" Target="../media/image8.png"/><Relationship Id="rId1" Type="http://schemas.openxmlformats.org/officeDocument/2006/relationships/tags" Target="../tags/tag82.xml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87.xml"/><Relationship Id="rId4" Type="http://schemas.openxmlformats.org/officeDocument/2006/relationships/image" Target="../media/image35.png"/><Relationship Id="rId3" Type="http://schemas.openxmlformats.org/officeDocument/2006/relationships/tags" Target="../tags/tag86.xml"/><Relationship Id="rId2" Type="http://schemas.openxmlformats.org/officeDocument/2006/relationships/image" Target="../media/image8.png"/><Relationship Id="rId1" Type="http://schemas.openxmlformats.org/officeDocument/2006/relationships/tags" Target="../tags/tag85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93.xml"/><Relationship Id="rId7" Type="http://schemas.openxmlformats.org/officeDocument/2006/relationships/image" Target="../media/image4.png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95.xml"/><Relationship Id="rId11" Type="http://schemas.openxmlformats.org/officeDocument/2006/relationships/image" Target="../media/image5.png"/><Relationship Id="rId10" Type="http://schemas.openxmlformats.org/officeDocument/2006/relationships/tags" Target="../tags/tag94.xml"/><Relationship Id="rId1" Type="http://schemas.openxmlformats.org/officeDocument/2006/relationships/image" Target="../media/image36.jpe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2.xml"/><Relationship Id="rId4" Type="http://schemas.openxmlformats.org/officeDocument/2006/relationships/image" Target="../media/image9.png"/><Relationship Id="rId3" Type="http://schemas.openxmlformats.org/officeDocument/2006/relationships/tags" Target="../tags/tag11.xml"/><Relationship Id="rId2" Type="http://schemas.openxmlformats.org/officeDocument/2006/relationships/image" Target="../media/image8.png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5.xml"/><Relationship Id="rId4" Type="http://schemas.openxmlformats.org/officeDocument/2006/relationships/image" Target="../media/image9.png"/><Relationship Id="rId3" Type="http://schemas.openxmlformats.org/officeDocument/2006/relationships/tags" Target="../tags/tag14.xml"/><Relationship Id="rId2" Type="http://schemas.openxmlformats.org/officeDocument/2006/relationships/image" Target="../media/image8.png"/><Relationship Id="rId1" Type="http://schemas.openxmlformats.org/officeDocument/2006/relationships/tags" Target="../tags/tag13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image" Target="../media/image11.png"/><Relationship Id="rId7" Type="http://schemas.openxmlformats.org/officeDocument/2006/relationships/tags" Target="../tags/tag19.xml"/><Relationship Id="rId6" Type="http://schemas.openxmlformats.org/officeDocument/2006/relationships/image" Target="../media/image9.png"/><Relationship Id="rId5" Type="http://schemas.openxmlformats.org/officeDocument/2006/relationships/tags" Target="../tags/tag18.xml"/><Relationship Id="rId4" Type="http://schemas.openxmlformats.org/officeDocument/2006/relationships/image" Target="../media/image10.png"/><Relationship Id="rId3" Type="http://schemas.openxmlformats.org/officeDocument/2006/relationships/tags" Target="../tags/tag17.xml"/><Relationship Id="rId2" Type="http://schemas.openxmlformats.org/officeDocument/2006/relationships/image" Target="../media/image8.png"/><Relationship Id="rId11" Type="http://schemas.openxmlformats.org/officeDocument/2006/relationships/notesSlide" Target="../notesSlides/notesSlide5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24.xml"/><Relationship Id="rId6" Type="http://schemas.openxmlformats.org/officeDocument/2006/relationships/image" Target="../media/image13.png"/><Relationship Id="rId5" Type="http://schemas.openxmlformats.org/officeDocument/2006/relationships/tags" Target="../tags/tag23.xml"/><Relationship Id="rId4" Type="http://schemas.openxmlformats.org/officeDocument/2006/relationships/image" Target="../media/image12.jpeg"/><Relationship Id="rId3" Type="http://schemas.openxmlformats.org/officeDocument/2006/relationships/tags" Target="../tags/tag22.xml"/><Relationship Id="rId2" Type="http://schemas.openxmlformats.org/officeDocument/2006/relationships/image" Target="../media/image8.png"/><Relationship Id="rId1" Type="http://schemas.openxmlformats.org/officeDocument/2006/relationships/tags" Target="../tags/tag21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6.xml"/><Relationship Id="rId2" Type="http://schemas.openxmlformats.org/officeDocument/2006/relationships/image" Target="../media/image8.png"/><Relationship Id="rId1" Type="http://schemas.openxmlformats.org/officeDocument/2006/relationships/tags" Target="../tags/tag25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openxmlformats.org/officeDocument/2006/relationships/image" Target="../media/image18.png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tags" Target="../tags/tag28.xml"/><Relationship Id="rId2" Type="http://schemas.openxmlformats.org/officeDocument/2006/relationships/image" Target="../media/image8.png"/><Relationship Id="rId13" Type="http://schemas.openxmlformats.org/officeDocument/2006/relationships/notesSlide" Target="../notesSlides/notesSlide8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29.xml"/><Relationship Id="rId10" Type="http://schemas.openxmlformats.org/officeDocument/2006/relationships/image" Target="../media/image20.png"/><Relationship Id="rId1" Type="http://schemas.openxmlformats.org/officeDocument/2006/relationships/tags" Target="../tags/tag27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image" Target="../media/image23.png"/><Relationship Id="rId7" Type="http://schemas.openxmlformats.org/officeDocument/2006/relationships/tags" Target="../tags/tag33.xml"/><Relationship Id="rId6" Type="http://schemas.openxmlformats.org/officeDocument/2006/relationships/image" Target="../media/image22.png"/><Relationship Id="rId5" Type="http://schemas.openxmlformats.org/officeDocument/2006/relationships/tags" Target="../tags/tag32.xml"/><Relationship Id="rId4" Type="http://schemas.openxmlformats.org/officeDocument/2006/relationships/image" Target="../media/image21.png"/><Relationship Id="rId3" Type="http://schemas.openxmlformats.org/officeDocument/2006/relationships/tags" Target="../tags/tag31.xml"/><Relationship Id="rId2" Type="http://schemas.openxmlformats.org/officeDocument/2006/relationships/image" Target="../media/image8.png"/><Relationship Id="rId13" Type="http://schemas.openxmlformats.org/officeDocument/2006/relationships/notesSlide" Target="../notesSlides/notesSlide9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35.xml"/><Relationship Id="rId10" Type="http://schemas.openxmlformats.org/officeDocument/2006/relationships/image" Target="../media/image24.png"/><Relationship Id="rId1" Type="http://schemas.openxmlformats.org/officeDocument/2006/relationships/tags" Target="../tags/tag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PT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5" y="0"/>
            <a:ext cx="12192000" cy="6858000"/>
          </a:xfrm>
          <a:prstGeom prst="rect">
            <a:avLst/>
          </a:prstGeom>
        </p:spPr>
      </p:pic>
      <p:pic>
        <p:nvPicPr>
          <p:cNvPr id="19" name="图片 18" descr="未标题-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65" y="4696460"/>
            <a:ext cx="2874010" cy="357505"/>
          </a:xfrm>
          <a:prstGeom prst="rect">
            <a:avLst/>
          </a:prstGeom>
        </p:spPr>
      </p:pic>
      <p:sp>
        <p:nvSpPr>
          <p:cNvPr id="20" name="文本框 19"/>
          <p:cNvSpPr txBox="1"/>
          <p:nvPr>
            <p:custDataLst>
              <p:tags r:id="rId4"/>
            </p:custDataLst>
          </p:nvPr>
        </p:nvSpPr>
        <p:spPr>
          <a:xfrm>
            <a:off x="496263" y="51098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uFillTx/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郑福兴</a:t>
            </a:r>
            <a:r>
              <a:rPr lang="en-US" altLang="zh-CN" spc="300">
                <a:solidFill>
                  <a:schemeClr val="bg1"/>
                </a:solidFill>
                <a:uFillTx/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 · </a:t>
            </a:r>
            <a:r>
              <a:rPr lang="zh-CN" altLang="en-US" spc="300">
                <a:solidFill>
                  <a:schemeClr val="bg1"/>
                </a:solidFill>
                <a:uFillTx/>
                <a:latin typeface="思源黑体 Medium" panose="020B0600000000000000" charset="-122"/>
                <a:ea typeface="思源黑体 Medium" panose="020B0600000000000000" charset="-122"/>
                <a:cs typeface="思源黑体 Medium" panose="020B0600000000000000" charset="-122"/>
              </a:rPr>
              <a:t>生信部</a:t>
            </a:r>
            <a:endParaRPr lang="zh-CN" altLang="en-US" spc="300">
              <a:solidFill>
                <a:schemeClr val="bg1"/>
              </a:solidFill>
              <a:uFillTx/>
              <a:latin typeface="思源黑体 Medium" panose="020B0600000000000000" charset="-122"/>
              <a:ea typeface="思源黑体 Medium" panose="020B0600000000000000" charset="-122"/>
              <a:cs typeface="思源黑体 Medium" panose="020B0600000000000000" charset="-122"/>
            </a:endParaRPr>
          </a:p>
        </p:txBody>
      </p:sp>
      <p:sp>
        <p:nvSpPr>
          <p:cNvPr id="25" name="文本框 24"/>
          <p:cNvSpPr txBox="1"/>
          <p:nvPr>
            <p:custDataLst>
              <p:tags r:id="rId5"/>
            </p:custDataLst>
          </p:nvPr>
        </p:nvSpPr>
        <p:spPr>
          <a:xfrm>
            <a:off x="7829550" y="6291580"/>
            <a:ext cx="21145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spc="300">
                <a:solidFill>
                  <a:schemeClr val="bg1"/>
                </a:solidFill>
                <a:uFillTx/>
                <a:latin typeface="思源黑体 Light" panose="020B0300000000000000" charset="-122"/>
                <a:ea typeface="思源黑体 Light" panose="020B0300000000000000" charset="-122"/>
              </a:rPr>
              <a:t>欧易旗下子公司</a:t>
            </a:r>
            <a:endParaRPr lang="zh-CN" altLang="en-US" sz="800" spc="300">
              <a:solidFill>
                <a:schemeClr val="bg1"/>
              </a:solidFill>
              <a:uFillTx/>
              <a:latin typeface="思源黑体 Light" panose="020B0300000000000000" charset="-122"/>
              <a:ea typeface="思源黑体 Light" panose="020B0300000000000000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94995" y="6356985"/>
            <a:ext cx="654050" cy="99060"/>
            <a:chOff x="937" y="10011"/>
            <a:chExt cx="1030" cy="156"/>
          </a:xfrm>
        </p:grpSpPr>
        <p:sp>
          <p:nvSpPr>
            <p:cNvPr id="26" name="椭圆 25"/>
            <p:cNvSpPr/>
            <p:nvPr/>
          </p:nvSpPr>
          <p:spPr>
            <a:xfrm>
              <a:off x="937" y="10011"/>
              <a:ext cx="156" cy="156"/>
            </a:xfrm>
            <a:prstGeom prst="ellipse">
              <a:avLst/>
            </a:prstGeom>
            <a:solidFill>
              <a:srgbClr val="8DC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>
              <p:custDataLst>
                <p:tags r:id="rId6"/>
              </p:custDataLst>
            </p:nvPr>
          </p:nvSpPr>
          <p:spPr>
            <a:xfrm>
              <a:off x="1374" y="10011"/>
              <a:ext cx="156" cy="156"/>
            </a:xfrm>
            <a:prstGeom prst="ellipse">
              <a:avLst/>
            </a:prstGeom>
            <a:solidFill>
              <a:srgbClr val="8DC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>
              <p:custDataLst>
                <p:tags r:id="rId7"/>
              </p:custDataLst>
            </p:nvPr>
          </p:nvSpPr>
          <p:spPr>
            <a:xfrm>
              <a:off x="1811" y="10011"/>
              <a:ext cx="156" cy="156"/>
            </a:xfrm>
            <a:prstGeom prst="ellipse">
              <a:avLst/>
            </a:prstGeom>
            <a:solidFill>
              <a:srgbClr val="8DC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9" name="图片 28" descr="资源 2@4x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9141621" y="537210"/>
            <a:ext cx="2629374" cy="288000"/>
          </a:xfrm>
          <a:prstGeom prst="rect">
            <a:avLst/>
          </a:prstGeom>
        </p:spPr>
      </p:pic>
      <p:pic>
        <p:nvPicPr>
          <p:cNvPr id="32" name="图片 31" descr="图层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70930" y="6237275"/>
            <a:ext cx="2700065" cy="255600"/>
          </a:xfrm>
          <a:prstGeom prst="rect">
            <a:avLst/>
          </a:prstGeom>
        </p:spPr>
      </p:pic>
      <p:pic>
        <p:nvPicPr>
          <p:cNvPr id="33" name="图片 32" descr="OE-LOGO-优化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496263" y="496570"/>
            <a:ext cx="1681480" cy="4438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324735" y="2766695"/>
            <a:ext cx="3181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05765" y="3837940"/>
            <a:ext cx="4368165" cy="8026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6"/>
            <a:r>
              <a:rPr kumimoji="1" lang="zh-CN" altLang="en-US" sz="4000" b="1" kern="1500" spc="300" dirty="0">
                <a:solidFill>
                  <a:schemeClr val="bg1"/>
                </a:solidFill>
                <a:uFillTx/>
                <a:latin typeface="思源黑体 Medium" panose="020B0600000000000000" charset="-122"/>
                <a:ea typeface="思源黑体 Medium" panose="020B0600000000000000" charset="-122"/>
                <a:cs typeface="思源黑体 Bold" panose="020B0800000000000000" charset="-122"/>
                <a:sym typeface="+mn-ea"/>
              </a:rPr>
              <a:t>递归与底层</a:t>
            </a:r>
            <a:r>
              <a:rPr kumimoji="1" lang="zh-CN" altLang="en-US" sz="4000" b="1" kern="1500" spc="300" dirty="0">
                <a:solidFill>
                  <a:schemeClr val="bg1"/>
                </a:solidFill>
                <a:uFillTx/>
                <a:latin typeface="思源黑体 Medium" panose="020B0600000000000000" charset="-122"/>
                <a:ea typeface="思源黑体 Medium" panose="020B0600000000000000" charset="-122"/>
                <a:cs typeface="思源黑体 Bold" panose="020B0800000000000000" charset="-122"/>
                <a:sym typeface="+mn-ea"/>
              </a:rPr>
              <a:t>运算</a:t>
            </a:r>
            <a:endParaRPr kumimoji="1" lang="zh-CN" altLang="en-US" sz="4000" b="1" kern="1500" spc="300" dirty="0">
              <a:solidFill>
                <a:schemeClr val="bg1"/>
              </a:solidFill>
              <a:uFillTx/>
              <a:latin typeface="思源黑体 Medium" panose="020B0600000000000000" charset="-122"/>
              <a:ea typeface="思源黑体 Medium" panose="020B0600000000000000" charset="-122"/>
              <a:cs typeface="思源黑体 Bold" panose="020B0800000000000000" charset="-122"/>
              <a:sym typeface="+mn-ea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627120" y="542290"/>
            <a:ext cx="49377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求第</a:t>
            </a:r>
            <a:r>
              <a:rPr lang="en-US" altLang="zh-CN" sz="3200"/>
              <a:t> 50 </a:t>
            </a:r>
            <a:r>
              <a:rPr lang="zh-CN" altLang="en-US" sz="3200"/>
              <a:t>个</a:t>
            </a:r>
            <a:r>
              <a:rPr lang="en-US" altLang="zh-CN" sz="3200"/>
              <a:t> </a:t>
            </a:r>
            <a:r>
              <a:rPr lang="zh-CN" altLang="en-US" sz="3200"/>
              <a:t>斐波那契数</a:t>
            </a:r>
            <a:endParaRPr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5394325" y="1226185"/>
            <a:ext cx="506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50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538345" y="1694815"/>
            <a:ext cx="2217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49     48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4538345" y="2209800"/>
            <a:ext cx="2217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48  47     47  46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4115435" y="2795905"/>
            <a:ext cx="3063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47  46   46  45    46  45   45 44</a:t>
            </a:r>
            <a:endParaRPr lang="en-US" altLang="zh-CN"/>
          </a:p>
        </p:txBody>
      </p:sp>
      <p:cxnSp>
        <p:nvCxnSpPr>
          <p:cNvPr id="9" name="直接箭头连接符 8"/>
          <p:cNvCxnSpPr>
            <a:stCxn id="3" idx="2"/>
          </p:cNvCxnSpPr>
          <p:nvPr/>
        </p:nvCxnSpPr>
        <p:spPr>
          <a:xfrm flipH="1">
            <a:off x="5438140" y="1594485"/>
            <a:ext cx="209550" cy="1879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5640705" y="1588135"/>
            <a:ext cx="300355" cy="1854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5261610" y="2063115"/>
            <a:ext cx="132715" cy="2311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857240" y="2036445"/>
            <a:ext cx="207010" cy="2578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4634865" y="2490470"/>
            <a:ext cx="471170" cy="3689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5296535" y="2493010"/>
            <a:ext cx="97790" cy="3486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5901055" y="2493010"/>
            <a:ext cx="137160" cy="4102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196965" y="2493010"/>
            <a:ext cx="511810" cy="3575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038215" y="2252980"/>
            <a:ext cx="327660" cy="24066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538345" y="2859405"/>
            <a:ext cx="372110" cy="24066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973320" y="2859405"/>
            <a:ext cx="288290" cy="24066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749925" y="2859405"/>
            <a:ext cx="288290" cy="24066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320" y="3801745"/>
            <a:ext cx="6562725" cy="20193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6" grpId="0"/>
      <p:bldP spid="6" grpId="1"/>
      <p:bldP spid="7" grpId="0"/>
      <p:bldP spid="7" grpId="1"/>
      <p:bldP spid="8" grpId="0"/>
      <p:bldP spid="8" grpId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495" y="5350510"/>
            <a:ext cx="5629275" cy="9048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281045" y="105410"/>
            <a:ext cx="5210175" cy="7524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823335" y="857885"/>
            <a:ext cx="3838575" cy="44005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71495" y="5783580"/>
            <a:ext cx="5781675" cy="90487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804160" y="1655445"/>
            <a:ext cx="6583680" cy="341503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结果不对的</a:t>
            </a:r>
            <a:r>
              <a:rPr lang="zh-CN" altLang="en-US" sz="7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原因</a:t>
            </a:r>
            <a:endParaRPr lang="zh-CN" altLang="en-US" sz="72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n-US" altLang="zh-CN" sz="7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&amp;</a:t>
            </a:r>
            <a:endParaRPr lang="zh-CN" altLang="en-US" sz="72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zh-CN" altLang="en-US" sz="7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位运算</a:t>
            </a:r>
            <a:endParaRPr lang="zh-CN" altLang="en-US" sz="72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35330" y="253365"/>
            <a:ext cx="5604510" cy="61417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578600" y="2117090"/>
            <a:ext cx="5072380" cy="205740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209165" y="3137535"/>
            <a:ext cx="71297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>
                <a:sym typeface="+mn-ea"/>
              </a:rPr>
              <a:t>00000000000000000000000000000000</a:t>
            </a:r>
            <a:endParaRPr lang="en-US" altLang="zh-CN" sz="3200">
              <a:sym typeface="+mn-ea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H="1">
            <a:off x="2585085" y="2745740"/>
            <a:ext cx="8890" cy="4851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945515" y="2241550"/>
            <a:ext cx="3658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符号位，</a:t>
            </a:r>
            <a:r>
              <a:rPr lang="en-US" altLang="zh-CN"/>
              <a:t>0 </a:t>
            </a:r>
            <a:r>
              <a:rPr lang="zh-CN" altLang="en-US"/>
              <a:t>代表正数</a:t>
            </a:r>
            <a:r>
              <a:rPr lang="en-US" altLang="zh-CN"/>
              <a:t> 1 </a:t>
            </a:r>
            <a:r>
              <a:rPr lang="zh-CN" altLang="en-US"/>
              <a:t>代表</a:t>
            </a:r>
            <a:r>
              <a:rPr lang="zh-CN" altLang="en-US"/>
              <a:t>负数</a:t>
            </a:r>
            <a:endParaRPr lang="zh-CN" altLang="en-US"/>
          </a:p>
        </p:txBody>
      </p:sp>
      <p:sp>
        <p:nvSpPr>
          <p:cNvPr id="6" name="左大括号 5"/>
          <p:cNvSpPr/>
          <p:nvPr/>
        </p:nvSpPr>
        <p:spPr>
          <a:xfrm rot="16200000">
            <a:off x="5574665" y="629920"/>
            <a:ext cx="367030" cy="654939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2693670" y="4578350"/>
            <a:ext cx="612902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/>
              <a:t>int</a:t>
            </a:r>
            <a:r>
              <a:rPr lang="zh-CN" altLang="en-US" sz="3200"/>
              <a:t>：整数占</a:t>
            </a:r>
            <a:r>
              <a:rPr lang="en-US" altLang="zh-CN" sz="3200"/>
              <a:t> 4 </a:t>
            </a:r>
            <a:r>
              <a:rPr lang="zh-CN" altLang="en-US" sz="3200"/>
              <a:t>个字节</a:t>
            </a:r>
            <a:endParaRPr lang="zh-CN" altLang="en-US" sz="3200"/>
          </a:p>
          <a:p>
            <a:pPr algn="ctr"/>
            <a:r>
              <a:rPr lang="zh-CN" altLang="en-US" sz="3200"/>
              <a:t>每个字节包含</a:t>
            </a:r>
            <a:r>
              <a:rPr lang="en-US" altLang="zh-CN" sz="3200"/>
              <a:t> 8 </a:t>
            </a:r>
            <a:r>
              <a:rPr lang="zh-CN" altLang="en-US" sz="3200"/>
              <a:t>个</a:t>
            </a:r>
            <a:r>
              <a:rPr lang="en-US" altLang="zh-CN" sz="3200"/>
              <a:t> bit </a:t>
            </a:r>
            <a:r>
              <a:rPr lang="zh-CN" altLang="en-US" sz="3200"/>
              <a:t>位</a:t>
            </a:r>
            <a:endParaRPr lang="en-US" sz="3200"/>
          </a:p>
          <a:p>
            <a:pPr algn="ctr"/>
            <a:r>
              <a:rPr lang="zh-CN" altLang="en-US" sz="3200"/>
              <a:t>整数变量占</a:t>
            </a:r>
            <a:r>
              <a:rPr lang="en-US" altLang="zh-CN" sz="3200"/>
              <a:t> 32 </a:t>
            </a:r>
            <a:r>
              <a:rPr lang="zh-CN" altLang="en-US" sz="3200"/>
              <a:t>比特位</a:t>
            </a:r>
            <a:endParaRPr lang="zh-CN" altLang="en-US" sz="3200"/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5207000" y="1687830"/>
            <a:ext cx="47701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整数取值范围</a:t>
            </a:r>
            <a:r>
              <a:rPr lang="en-US" altLang="zh-CN"/>
              <a:t> - 2 ^ 32  </a:t>
            </a:r>
            <a:r>
              <a:rPr lang="zh-CN" altLang="en-US"/>
              <a:t>到</a:t>
            </a:r>
            <a:r>
              <a:rPr lang="en-US" altLang="zh-CN"/>
              <a:t>2^32 - 1</a:t>
            </a:r>
            <a:endParaRPr lang="en-US" altLang="zh-CN"/>
          </a:p>
          <a:p>
            <a:pPr algn="ctr"/>
            <a:r>
              <a:rPr lang="zh-CN" altLang="en-US"/>
              <a:t>-2,147,483,648 到 2,147,483,647（包括0）。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048000" y="1721485"/>
            <a:ext cx="60960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72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sym typeface="+mn-ea"/>
              </a:rPr>
              <a:t>设计</a:t>
            </a:r>
            <a:r>
              <a:rPr lang="zh-CN" altLang="en-US" sz="72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sym typeface="+mn-ea"/>
              </a:rPr>
              <a:t>溢出原因？</a:t>
            </a:r>
            <a:endParaRPr lang="zh-CN" altLang="en-US" sz="7200" b="1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sym typeface="+mn-ea"/>
            </a:endParaRPr>
          </a:p>
          <a:p>
            <a:pPr algn="ctr"/>
            <a:r>
              <a:rPr lang="en-US" altLang="zh-CN" sz="72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sym typeface="+mn-ea"/>
              </a:rPr>
              <a:t>&amp;</a:t>
            </a:r>
            <a:endParaRPr lang="en-US" altLang="zh-CN" sz="7200" b="1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sym typeface="+mn-ea"/>
            </a:endParaRPr>
          </a:p>
          <a:p>
            <a:pPr algn="ctr"/>
            <a:r>
              <a:rPr lang="zh-CN" altLang="en-US" sz="72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sym typeface="+mn-ea"/>
              </a:rPr>
              <a:t>按位取反</a:t>
            </a:r>
            <a:endParaRPr lang="zh-CN" altLang="en-US" sz="7200" b="1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3395980" y="339090"/>
            <a:ext cx="4940935" cy="2369185"/>
            <a:chOff x="5709" y="3189"/>
            <a:chExt cx="7781" cy="3731"/>
          </a:xfrm>
        </p:grpSpPr>
        <p:sp>
          <p:nvSpPr>
            <p:cNvPr id="2" name="文本框 1"/>
            <p:cNvSpPr txBox="1"/>
            <p:nvPr>
              <p:custDataLst>
                <p:tags r:id="rId3"/>
              </p:custDataLst>
            </p:nvPr>
          </p:nvSpPr>
          <p:spPr>
            <a:xfrm>
              <a:off x="5710" y="3189"/>
              <a:ext cx="778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200">
                  <a:sym typeface="+mn-ea"/>
                </a:rPr>
                <a:t>01010101</a:t>
              </a:r>
              <a:endParaRPr lang="en-US" altLang="zh-CN" sz="3200">
                <a:sym typeface="+mn-ea"/>
              </a:endParaRPr>
            </a:p>
          </p:txBody>
        </p:sp>
        <p:sp>
          <p:nvSpPr>
            <p:cNvPr id="4" name="文本框 3"/>
            <p:cNvSpPr txBox="1"/>
            <p:nvPr>
              <p:custDataLst>
                <p:tags r:id="rId4"/>
              </p:custDataLst>
            </p:nvPr>
          </p:nvSpPr>
          <p:spPr>
            <a:xfrm>
              <a:off x="5709" y="6002"/>
              <a:ext cx="778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200">
                  <a:sym typeface="+mn-ea"/>
                </a:rPr>
                <a:t>10101010</a:t>
              </a:r>
              <a:endParaRPr lang="en-US" altLang="zh-CN" sz="3200">
                <a:sym typeface="+mn-ea"/>
              </a:endParaRPr>
            </a:p>
          </p:txBody>
        </p:sp>
        <p:sp>
          <p:nvSpPr>
            <p:cNvPr id="6" name="下箭头 5"/>
            <p:cNvSpPr/>
            <p:nvPr/>
          </p:nvSpPr>
          <p:spPr>
            <a:xfrm>
              <a:off x="9294" y="4377"/>
              <a:ext cx="306" cy="1224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0426" y="4725"/>
              <a:ext cx="189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按位取反</a:t>
              </a:r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332990" y="2708910"/>
            <a:ext cx="7877175" cy="377190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2065020" y="640715"/>
            <a:ext cx="816864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 </a:t>
            </a:r>
            <a:r>
              <a:rPr lang="zh-CN" altLang="en-US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按位取反应该</a:t>
            </a:r>
            <a:r>
              <a:rPr lang="zh-CN" altLang="en-US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是？</a:t>
            </a:r>
            <a:endParaRPr lang="zh-CN" altLang="en-US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2279650" y="2261870"/>
            <a:ext cx="71297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>
                <a:sym typeface="+mn-ea"/>
              </a:rPr>
              <a:t>00000000000000000000000000000000</a:t>
            </a:r>
            <a:endParaRPr lang="en-US" altLang="zh-CN" sz="320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79650" y="3136900"/>
            <a:ext cx="71297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>
                <a:sym typeface="+mn-ea"/>
              </a:rPr>
              <a:t>11111111111111111111111111111111</a:t>
            </a:r>
            <a:endParaRPr lang="en-US" altLang="zh-CN" sz="320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6030" y="4555490"/>
            <a:ext cx="10439400" cy="10477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591050" y="1743710"/>
            <a:ext cx="2710180" cy="315341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19900" b="1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？</a:t>
            </a:r>
            <a:endParaRPr lang="zh-CN" altLang="en-US" sz="19900" b="1">
              <a:ln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6" grpId="0"/>
      <p:bldP spid="6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847340" y="737870"/>
            <a:ext cx="649732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原码</a:t>
            </a:r>
            <a:r>
              <a:rPr lang="en-US" altLang="zh-CN" sz="7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zh-CN" altLang="en-US" sz="7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反码</a:t>
            </a:r>
            <a:r>
              <a:rPr lang="en-US" altLang="zh-CN" sz="7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zh-CN" altLang="en-US" sz="7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补码</a:t>
            </a:r>
            <a:endParaRPr lang="zh-CN" altLang="en-US" sz="72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29510" y="2444750"/>
            <a:ext cx="691515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对于正数来讲</a:t>
            </a:r>
            <a:r>
              <a:rPr lang="en-US" altLang="zh-CN" sz="2400"/>
              <a:t> </a:t>
            </a:r>
            <a:r>
              <a:rPr lang="zh-CN" altLang="en-US" sz="2400"/>
              <a:t>：</a:t>
            </a:r>
            <a:endParaRPr lang="zh-CN" altLang="en-US" sz="2400"/>
          </a:p>
          <a:p>
            <a:pPr algn="ctr"/>
            <a:r>
              <a:rPr lang="zh-CN" altLang="en-US" sz="2400"/>
              <a:t>原码</a:t>
            </a:r>
            <a:r>
              <a:rPr lang="en-US" altLang="zh-CN" sz="2400"/>
              <a:t> </a:t>
            </a:r>
            <a:r>
              <a:rPr lang="zh-CN" altLang="en-US" sz="2400"/>
              <a:t>反码</a:t>
            </a:r>
            <a:r>
              <a:rPr lang="en-US" altLang="zh-CN" sz="2400"/>
              <a:t> </a:t>
            </a:r>
            <a:r>
              <a:rPr lang="zh-CN" altLang="en-US" sz="2400"/>
              <a:t>补码</a:t>
            </a:r>
            <a:r>
              <a:rPr lang="en-US" altLang="zh-CN" sz="2400"/>
              <a:t> </a:t>
            </a:r>
            <a:r>
              <a:rPr lang="zh-CN" altLang="en-US" sz="2400"/>
              <a:t>相同</a:t>
            </a:r>
            <a:endParaRPr lang="zh-CN" altLang="en-US" sz="2400"/>
          </a:p>
          <a:p>
            <a:pPr algn="ctr"/>
            <a:endParaRPr lang="zh-CN" altLang="en-US" sz="2400"/>
          </a:p>
          <a:p>
            <a:pPr algn="ctr"/>
            <a:r>
              <a:rPr lang="zh-CN" altLang="en-US" sz="2400"/>
              <a:t>对于负数来讲</a:t>
            </a:r>
            <a:r>
              <a:rPr lang="en-US" altLang="zh-CN" sz="2400"/>
              <a:t> </a:t>
            </a:r>
            <a:r>
              <a:rPr lang="zh-CN" altLang="en-US" sz="2400"/>
              <a:t>：</a:t>
            </a:r>
            <a:endParaRPr lang="zh-CN" altLang="en-US" sz="2400"/>
          </a:p>
          <a:p>
            <a:pPr algn="ctr"/>
            <a:r>
              <a:rPr lang="zh-CN" altLang="en-US" sz="2400"/>
              <a:t>反码</a:t>
            </a:r>
            <a:r>
              <a:rPr lang="en-US" altLang="zh-CN" sz="2400"/>
              <a:t> = </a:t>
            </a:r>
            <a:r>
              <a:rPr lang="zh-CN" altLang="en-US" sz="2400"/>
              <a:t>原码</a:t>
            </a:r>
            <a:r>
              <a:rPr lang="en-US" altLang="zh-CN" sz="2400"/>
              <a:t> </a:t>
            </a:r>
            <a:r>
              <a:rPr lang="zh-CN" altLang="en-US" sz="2400"/>
              <a:t>除符号位以外，按位取反</a:t>
            </a:r>
            <a:endParaRPr lang="zh-CN" altLang="en-US" sz="2400"/>
          </a:p>
          <a:p>
            <a:pPr algn="ctr"/>
            <a:r>
              <a:rPr lang="zh-CN" altLang="en-US" sz="2400"/>
              <a:t>补码</a:t>
            </a:r>
            <a:r>
              <a:rPr lang="en-US" altLang="zh-CN" sz="2400"/>
              <a:t> = </a:t>
            </a:r>
            <a:r>
              <a:rPr lang="zh-CN" altLang="en-US" sz="2400"/>
              <a:t>原码</a:t>
            </a:r>
            <a:r>
              <a:rPr lang="en-US" altLang="zh-CN" sz="2400"/>
              <a:t> + 1</a:t>
            </a:r>
            <a:endParaRPr lang="en-US" altLang="zh-CN" sz="2400"/>
          </a:p>
          <a:p>
            <a:pPr algn="ctr"/>
            <a:endParaRPr lang="en-US" altLang="zh-CN" sz="2400"/>
          </a:p>
          <a:p>
            <a:pPr algn="ctr"/>
            <a:r>
              <a:rPr lang="zh-CN" altLang="en-US" sz="2400">
                <a:solidFill>
                  <a:srgbClr val="FF0000"/>
                </a:solidFill>
              </a:rPr>
              <a:t>内存中保存的数字均为补码！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2279650" y="964565"/>
            <a:ext cx="71297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>
                <a:sym typeface="+mn-ea"/>
              </a:rPr>
              <a:t>00000000000000000000000000000000</a:t>
            </a:r>
            <a:endParaRPr lang="en-US" altLang="zh-CN" sz="3200"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2279650" y="2122170"/>
            <a:ext cx="71297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>
                <a:sym typeface="+mn-ea"/>
              </a:rPr>
              <a:t>11111111111111111111111111111111</a:t>
            </a:r>
            <a:endParaRPr lang="en-US" altLang="zh-CN" sz="3200">
              <a:sym typeface="+mn-ea"/>
            </a:endParaRPr>
          </a:p>
        </p:txBody>
      </p:sp>
      <p:sp>
        <p:nvSpPr>
          <p:cNvPr id="6" name="下箭头 5"/>
          <p:cNvSpPr/>
          <p:nvPr/>
        </p:nvSpPr>
        <p:spPr>
          <a:xfrm>
            <a:off x="5751195" y="1508760"/>
            <a:ext cx="92710" cy="57340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434455" y="1548130"/>
            <a:ext cx="38881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按位取反，在内存中得到如下</a:t>
            </a:r>
            <a:r>
              <a:rPr lang="zh-CN" altLang="en-US"/>
              <a:t>数字</a:t>
            </a:r>
            <a:endParaRPr lang="zh-CN" altLang="en-US"/>
          </a:p>
          <a:p>
            <a:pPr algn="ctr"/>
            <a:r>
              <a:rPr lang="zh-CN" altLang="en-US"/>
              <a:t>（</a:t>
            </a:r>
            <a:r>
              <a:rPr lang="zh-CN" altLang="en-US"/>
              <a:t>补码）</a:t>
            </a:r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2279650" y="3270250"/>
            <a:ext cx="71297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>
                <a:sym typeface="+mn-ea"/>
              </a:rPr>
              <a:t>11111111111111111111111111111110</a:t>
            </a:r>
            <a:endParaRPr lang="en-US" altLang="zh-CN" sz="3200">
              <a:sym typeface="+mn-ea"/>
            </a:endParaRPr>
          </a:p>
        </p:txBody>
      </p:sp>
      <p:sp>
        <p:nvSpPr>
          <p:cNvPr id="9" name="下箭头 8"/>
          <p:cNvSpPr/>
          <p:nvPr>
            <p:custDataLst>
              <p:tags r:id="rId6"/>
            </p:custDataLst>
          </p:nvPr>
        </p:nvSpPr>
        <p:spPr>
          <a:xfrm>
            <a:off x="5751195" y="2624455"/>
            <a:ext cx="92710" cy="57340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561455" y="262445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首位是</a:t>
            </a:r>
            <a:r>
              <a:rPr lang="en-US" altLang="zh-CN"/>
              <a:t> 1 </a:t>
            </a:r>
            <a:r>
              <a:rPr lang="zh-CN" altLang="en-US"/>
              <a:t>代表该数字是负数的补码</a:t>
            </a:r>
            <a:r>
              <a:rPr lang="en-US" altLang="zh-CN"/>
              <a:t> </a:t>
            </a:r>
            <a:endParaRPr lang="en-US" altLang="zh-CN"/>
          </a:p>
          <a:p>
            <a:r>
              <a:rPr lang="zh-CN" altLang="en-US"/>
              <a:t>通过</a:t>
            </a:r>
            <a:r>
              <a:rPr lang="en-US" altLang="zh-CN"/>
              <a:t> - 1 </a:t>
            </a:r>
            <a:r>
              <a:rPr lang="zh-CN" altLang="en-US"/>
              <a:t>得到负数的</a:t>
            </a:r>
            <a:r>
              <a:rPr lang="zh-CN" altLang="en-US"/>
              <a:t>反码</a:t>
            </a:r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7"/>
            </p:custDataLst>
          </p:nvPr>
        </p:nvSpPr>
        <p:spPr>
          <a:xfrm>
            <a:off x="2279650" y="4418330"/>
            <a:ext cx="71297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>
                <a:sym typeface="+mn-ea"/>
              </a:rPr>
              <a:t>10000000000000000000000000000001</a:t>
            </a:r>
            <a:endParaRPr lang="en-US" altLang="zh-CN" sz="3200">
              <a:sym typeface="+mn-ea"/>
            </a:endParaRPr>
          </a:p>
        </p:txBody>
      </p:sp>
      <p:sp>
        <p:nvSpPr>
          <p:cNvPr id="12" name="下箭头 11"/>
          <p:cNvSpPr/>
          <p:nvPr>
            <p:custDataLst>
              <p:tags r:id="rId8"/>
            </p:custDataLst>
          </p:nvPr>
        </p:nvSpPr>
        <p:spPr>
          <a:xfrm>
            <a:off x="5751195" y="3797300"/>
            <a:ext cx="92710" cy="57340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>
            <p:custDataLst>
              <p:tags r:id="rId9"/>
            </p:custDataLst>
          </p:nvPr>
        </p:nvSpPr>
        <p:spPr>
          <a:xfrm>
            <a:off x="6258560" y="385445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负数</a:t>
            </a:r>
            <a:r>
              <a:rPr lang="zh-CN" altLang="en-US"/>
              <a:t>反码</a:t>
            </a:r>
            <a:r>
              <a:rPr lang="en-US" altLang="zh-CN"/>
              <a:t> </a:t>
            </a:r>
            <a:r>
              <a:rPr lang="zh-CN" altLang="en-US"/>
              <a:t>通过</a:t>
            </a:r>
            <a:r>
              <a:rPr lang="en-US" altLang="zh-CN"/>
              <a:t> </a:t>
            </a:r>
            <a:r>
              <a:rPr lang="zh-CN" altLang="en-US"/>
              <a:t>符号位不变</a:t>
            </a:r>
            <a:r>
              <a:rPr lang="en-US" altLang="zh-CN"/>
              <a:t> </a:t>
            </a:r>
            <a:r>
              <a:rPr lang="zh-CN" altLang="en-US"/>
              <a:t>其它位按位取反获得负数</a:t>
            </a:r>
            <a:r>
              <a:rPr lang="zh-CN" altLang="en-US"/>
              <a:t>原码</a:t>
            </a:r>
            <a:endParaRPr lang="zh-CN" altLang="en-US"/>
          </a:p>
        </p:txBody>
      </p:sp>
      <p:sp>
        <p:nvSpPr>
          <p:cNvPr id="14" name="下箭头 13"/>
          <p:cNvSpPr/>
          <p:nvPr>
            <p:custDataLst>
              <p:tags r:id="rId10"/>
            </p:custDataLst>
          </p:nvPr>
        </p:nvSpPr>
        <p:spPr>
          <a:xfrm>
            <a:off x="5751195" y="5041900"/>
            <a:ext cx="92710" cy="57340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459480" y="5778500"/>
            <a:ext cx="47421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该数值原码对应</a:t>
            </a:r>
            <a:r>
              <a:rPr lang="en-US" altLang="zh-CN" sz="2400"/>
              <a:t> -1</a:t>
            </a:r>
            <a:endParaRPr lang="en-US" altLang="zh-CN" sz="2400"/>
          </a:p>
          <a:p>
            <a:pPr algn="ctr"/>
            <a:r>
              <a:rPr lang="zh-CN" altLang="en-US" sz="2400"/>
              <a:t>因此</a:t>
            </a:r>
            <a:r>
              <a:rPr lang="en-US" altLang="zh-CN" sz="2400"/>
              <a:t> 0 </a:t>
            </a:r>
            <a:r>
              <a:rPr lang="zh-CN" altLang="en-US" sz="2400"/>
              <a:t>按位取反得到的值是</a:t>
            </a:r>
            <a:r>
              <a:rPr lang="en-US" altLang="zh-CN" sz="2400"/>
              <a:t> -1</a:t>
            </a:r>
            <a:endParaRPr lang="en-US" altLang="zh-CN" sz="2400"/>
          </a:p>
        </p:txBody>
      </p:sp>
    </p:spTree>
    <p:custDataLst>
      <p:tags r:id="rId1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8" grpId="0"/>
      <p:bldP spid="8" grpId="1"/>
      <p:bldP spid="11" grpId="0"/>
      <p:bldP spid="1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34" y="484905"/>
            <a:ext cx="2202100" cy="58189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132273" y="6175386"/>
            <a:ext cx="27358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© oebiotech.2022   |  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上海欧易生物医学科技有限公司 </a:t>
            </a:r>
            <a:endParaRPr lang="zh-CN" altLang="en-US" sz="80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22015" y="401955"/>
            <a:ext cx="51847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递归解法</a:t>
            </a:r>
            <a:r>
              <a:rPr lang="zh-CN" altLang="en-US" sz="2800"/>
              <a:t>，时间复杂度-O(nlogn）</a:t>
            </a:r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299845" y="1220470"/>
            <a:ext cx="5200015" cy="54273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05295" y="1995805"/>
            <a:ext cx="5003800" cy="3107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/>
              <a:t>ERROR:</a:t>
            </a:r>
            <a:r>
              <a:rPr lang="zh-CN" altLang="en-US" sz="2800"/>
              <a:t>overflow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错误原因：递归过程中不断压栈，没有</a:t>
            </a:r>
            <a:r>
              <a:rPr lang="zh-CN" altLang="en-US" sz="2800">
                <a:solidFill>
                  <a:srgbClr val="FF0000"/>
                </a:solidFill>
              </a:rPr>
              <a:t>递归出口</a:t>
            </a:r>
            <a:r>
              <a:rPr lang="zh-CN" altLang="en-US" sz="2800"/>
              <a:t>，造成无法出栈，最终导致了栈的溢出！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没有</a:t>
            </a:r>
            <a:r>
              <a:rPr lang="zh-CN" altLang="en-US" sz="2800">
                <a:solidFill>
                  <a:srgbClr val="FF0000"/>
                </a:solidFill>
              </a:rPr>
              <a:t>递归出口</a:t>
            </a:r>
            <a:r>
              <a:rPr lang="zh-CN" altLang="en-US" sz="2800"/>
              <a:t>下，只递不</a:t>
            </a:r>
            <a:r>
              <a:rPr lang="zh-CN" altLang="en-US" sz="2800"/>
              <a:t>归。</a:t>
            </a:r>
            <a:endParaRPr lang="zh-CN" altLang="en-US"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733675" y="1688465"/>
            <a:ext cx="6724650" cy="4857750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5"/>
            </p:custDataLst>
          </p:nvPr>
        </p:nvSpPr>
        <p:spPr>
          <a:xfrm>
            <a:off x="1889760" y="253365"/>
            <a:ext cx="84124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为什么要这样</a:t>
            </a:r>
            <a:r>
              <a:rPr lang="zh-CN" altLang="en-US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设计？</a:t>
            </a:r>
            <a:endParaRPr lang="zh-CN" altLang="en-US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279650" y="2311400"/>
            <a:ext cx="71297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>
                <a:sym typeface="+mn-ea"/>
              </a:rPr>
              <a:t>00000000000000000000000000000001</a:t>
            </a:r>
            <a:endParaRPr lang="en-US" altLang="zh-CN" sz="3200"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2279650" y="646430"/>
            <a:ext cx="712978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>
                <a:sym typeface="+mn-ea"/>
              </a:rPr>
              <a:t>计算</a:t>
            </a:r>
            <a:r>
              <a:rPr lang="en-US" altLang="zh-CN" sz="3200">
                <a:sym typeface="+mn-ea"/>
              </a:rPr>
              <a:t> 1 - 1 </a:t>
            </a:r>
            <a:r>
              <a:rPr lang="zh-CN" altLang="en-US" sz="3200">
                <a:sym typeface="+mn-ea"/>
              </a:rPr>
              <a:t>：</a:t>
            </a:r>
            <a:endParaRPr lang="zh-CN" altLang="en-US" sz="3200">
              <a:sym typeface="+mn-ea"/>
            </a:endParaRPr>
          </a:p>
          <a:p>
            <a:pPr algn="ctr"/>
            <a:r>
              <a:rPr lang="zh-CN" altLang="en-US" sz="3200">
                <a:sym typeface="+mn-ea"/>
              </a:rPr>
              <a:t>可以转化为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计算</a:t>
            </a:r>
            <a:r>
              <a:rPr lang="en-US" altLang="zh-CN" sz="3200">
                <a:sym typeface="+mn-ea"/>
              </a:rPr>
              <a:t> 1 + </a:t>
            </a:r>
            <a:r>
              <a:rPr lang="zh-CN" altLang="en-US" sz="3200">
                <a:sym typeface="+mn-ea"/>
              </a:rPr>
              <a:t>（</a:t>
            </a:r>
            <a:r>
              <a:rPr lang="en-US" altLang="zh-CN" sz="3200">
                <a:sym typeface="+mn-ea"/>
              </a:rPr>
              <a:t>-1</a:t>
            </a:r>
            <a:r>
              <a:rPr lang="zh-CN" altLang="en-US" sz="3200">
                <a:sym typeface="+mn-ea"/>
              </a:rPr>
              <a:t>）</a:t>
            </a:r>
            <a:endParaRPr lang="zh-CN" altLang="en-US" sz="320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79650" y="3552825"/>
            <a:ext cx="71297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>
                <a:sym typeface="+mn-ea"/>
              </a:rPr>
              <a:t>11111111111111111111111111111111</a:t>
            </a:r>
            <a:endParaRPr lang="en-US" altLang="zh-CN" sz="32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74065" y="2407285"/>
            <a:ext cx="1505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 </a:t>
            </a:r>
            <a:r>
              <a:rPr lang="zh-CN" altLang="en-US"/>
              <a:t>内存中</a:t>
            </a:r>
            <a:r>
              <a:rPr lang="zh-CN" altLang="en-US"/>
              <a:t>补码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73430" y="3660140"/>
            <a:ext cx="1633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-1 </a:t>
            </a:r>
            <a:r>
              <a:rPr lang="zh-CN" altLang="en-US"/>
              <a:t>内存中</a:t>
            </a:r>
            <a:r>
              <a:rPr lang="zh-CN" altLang="en-US"/>
              <a:t>补码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892675" y="2775585"/>
            <a:ext cx="8661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800"/>
              <a:t>+</a:t>
            </a:r>
            <a:endParaRPr lang="en-US" altLang="zh-CN" sz="4800"/>
          </a:p>
        </p:txBody>
      </p:sp>
      <p:sp>
        <p:nvSpPr>
          <p:cNvPr id="9" name="文本框 8"/>
          <p:cNvSpPr txBox="1"/>
          <p:nvPr/>
        </p:nvSpPr>
        <p:spPr>
          <a:xfrm>
            <a:off x="2209800" y="4793615"/>
            <a:ext cx="713232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3200">
                <a:solidFill>
                  <a:srgbClr val="FF0000"/>
                </a:solidFill>
                <a:sym typeface="+mn-ea"/>
              </a:rPr>
              <a:t>1</a:t>
            </a:r>
            <a:r>
              <a:rPr lang="en-US" altLang="zh-CN" sz="3200">
                <a:sym typeface="+mn-ea"/>
              </a:rPr>
              <a:t>00000000000000000000000000000000</a:t>
            </a:r>
            <a:endParaRPr lang="en-US" altLang="zh-CN" sz="3200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892675" y="4324985"/>
            <a:ext cx="921385" cy="3816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4800"/>
              <a:t>=</a:t>
            </a:r>
            <a:endParaRPr lang="en-US" altLang="zh-CN" sz="4800"/>
          </a:p>
        </p:txBody>
      </p:sp>
      <p:sp>
        <p:nvSpPr>
          <p:cNvPr id="11" name="左大括号 10"/>
          <p:cNvSpPr/>
          <p:nvPr/>
        </p:nvSpPr>
        <p:spPr>
          <a:xfrm rot="16200000">
            <a:off x="5706110" y="2272030"/>
            <a:ext cx="367030" cy="644334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3210" y="2554605"/>
            <a:ext cx="9481185" cy="177038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8" grpId="0"/>
      <p:bldP spid="8" grpId="1"/>
      <p:bldP spid="7" grpId="0"/>
      <p:bldP spid="7" grpId="1"/>
      <p:bldP spid="4" grpId="0"/>
      <p:bldP spid="4" grpId="1"/>
      <p:bldP spid="10" grpId="0"/>
      <p:bldP spid="10" grpId="1"/>
      <p:bldP spid="9" grpId="0"/>
      <p:bldP spid="9" grpId="1"/>
      <p:bldP spid="11" grpId="0" animBg="1"/>
      <p:bldP spid="11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89025" y="2645410"/>
            <a:ext cx="10013315" cy="156718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771265" y="640715"/>
            <a:ext cx="47548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青蛙跳台阶</a:t>
            </a:r>
            <a:endParaRPr lang="zh-CN" altLang="en-US" sz="72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56105" y="4759325"/>
            <a:ext cx="883285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假设有一段台阶，青蛙站在第一级台阶上，要跳到第 n 级台阶。青蛙每次可以选择跳一级台阶或者跳两级台阶。问青蛙跳到第 n 级台阶总共有多少种不同的跳法？</a:t>
            </a:r>
            <a:endParaRPr lang="zh-CN" altLang="en-US" sz="2800"/>
          </a:p>
        </p:txBody>
      </p:sp>
      <p:pic>
        <p:nvPicPr>
          <p:cNvPr id="101" name="图片 100"/>
          <p:cNvPicPr/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269615" y="2257425"/>
            <a:ext cx="5758180" cy="201358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410538" y="2089683"/>
            <a:ext cx="5489803" cy="1715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10000"/>
              </a:lnSpc>
            </a:pPr>
            <a:r>
              <a:rPr kumimoji="1" lang="zh-CN" altLang="en-US" sz="9600" b="1" kern="1500" spc="300" dirty="0">
                <a:solidFill>
                  <a:schemeClr val="bg1"/>
                </a:solidFill>
                <a:uFillTx/>
                <a:latin typeface="思源黑体 Medium" panose="020B0600000000000000" charset="-122"/>
                <a:ea typeface="思源黑体 Medium" panose="020B0600000000000000" charset="-122"/>
                <a:cs typeface="思源黑体 Bold" panose="020B0800000000000000" charset="-122"/>
              </a:rPr>
              <a:t>感谢聆听</a:t>
            </a:r>
            <a:endParaRPr kumimoji="1" lang="zh-CN" altLang="en-US" sz="9600" b="1" kern="1500" spc="300" dirty="0">
              <a:solidFill>
                <a:schemeClr val="bg1"/>
              </a:solidFill>
              <a:uFillTx/>
              <a:latin typeface="思源黑体 Medium" panose="020B0600000000000000" charset="-122"/>
              <a:ea typeface="思源黑体 Medium" panose="020B0600000000000000" charset="-122"/>
              <a:cs typeface="思源黑体 Bold" panose="020B0800000000000000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10845" y="39287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思源黑体 Medium" panose="020B0600000000000000" charset="-122"/>
                <a:ea typeface="思源黑体 Medium" panose="020B0600000000000000" charset="-122"/>
                <a:sym typeface="+mn-ea"/>
              </a:rPr>
              <a:t>THANKS FOR LISTENING</a:t>
            </a:r>
            <a:endParaRPr lang="en-US" altLang="zh-CN" spc="300">
              <a:solidFill>
                <a:schemeClr val="bg1"/>
              </a:solidFill>
              <a:uFillTx/>
              <a:latin typeface="思源黑体 Medium" panose="020B0600000000000000" charset="-122"/>
              <a:ea typeface="思源黑体 Medium" panose="020B0600000000000000" charset="-122"/>
              <a:sym typeface="+mn-ea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94995" y="6356985"/>
            <a:ext cx="99060" cy="99060"/>
          </a:xfrm>
          <a:prstGeom prst="ellipse">
            <a:avLst/>
          </a:prstGeom>
          <a:solidFill>
            <a:srgbClr val="8DC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>
            <p:custDataLst>
              <p:tags r:id="rId3"/>
            </p:custDataLst>
          </p:nvPr>
        </p:nvSpPr>
        <p:spPr>
          <a:xfrm>
            <a:off x="872490" y="6356985"/>
            <a:ext cx="99060" cy="99060"/>
          </a:xfrm>
          <a:prstGeom prst="ellipse">
            <a:avLst/>
          </a:prstGeom>
          <a:solidFill>
            <a:srgbClr val="8DC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>
            <p:custDataLst>
              <p:tags r:id="rId4"/>
            </p:custDataLst>
          </p:nvPr>
        </p:nvSpPr>
        <p:spPr>
          <a:xfrm>
            <a:off x="1149985" y="6356985"/>
            <a:ext cx="99060" cy="99060"/>
          </a:xfrm>
          <a:prstGeom prst="ellipse">
            <a:avLst/>
          </a:prstGeom>
          <a:solidFill>
            <a:srgbClr val="8DC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7829550" y="6291580"/>
            <a:ext cx="21145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spc="300">
                <a:solidFill>
                  <a:schemeClr val="bg1"/>
                </a:solidFill>
                <a:uFillTx/>
                <a:latin typeface="思源黑体 Light" panose="020B0300000000000000" charset="-122"/>
                <a:ea typeface="思源黑体 Light" panose="020B0300000000000000" charset="-122"/>
              </a:rPr>
              <a:t>欧易旗下子公司</a:t>
            </a:r>
            <a:endParaRPr lang="zh-CN" altLang="en-US" sz="800" spc="300">
              <a:solidFill>
                <a:schemeClr val="bg1"/>
              </a:solidFill>
              <a:uFillTx/>
              <a:latin typeface="思源黑体 Light" panose="020B0300000000000000" charset="-122"/>
              <a:ea typeface="思源黑体 Light" panose="020B0300000000000000" charset="-122"/>
            </a:endParaRPr>
          </a:p>
        </p:txBody>
      </p:sp>
      <p:pic>
        <p:nvPicPr>
          <p:cNvPr id="5" name="图片 4" descr="图层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9070930" y="6237275"/>
            <a:ext cx="2700065" cy="255600"/>
          </a:xfrm>
          <a:prstGeom prst="rect">
            <a:avLst/>
          </a:prstGeom>
        </p:spPr>
      </p:pic>
      <p:pic>
        <p:nvPicPr>
          <p:cNvPr id="29" name="图片 28" descr="资源 2@4x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9141621" y="537210"/>
            <a:ext cx="2629374" cy="288000"/>
          </a:xfrm>
          <a:prstGeom prst="rect">
            <a:avLst/>
          </a:prstGeom>
        </p:spPr>
      </p:pic>
      <p:pic>
        <p:nvPicPr>
          <p:cNvPr id="33" name="图片 32" descr="OE-LOGO-优化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96263" y="496570"/>
            <a:ext cx="1681480" cy="443865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685665" y="640715"/>
            <a:ext cx="29260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汉诺塔</a:t>
            </a:r>
            <a:endParaRPr lang="zh-CN" altLang="en-US" sz="72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00" name="图片 99"/>
          <p:cNvPicPr/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114675" y="2242185"/>
            <a:ext cx="6068060" cy="331724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291840" y="1047750"/>
            <a:ext cx="56089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1.</a:t>
            </a:r>
            <a:r>
              <a:rPr lang="zh-CN" altLang="en-US" sz="3200"/>
              <a:t>移动</a:t>
            </a:r>
            <a:r>
              <a:rPr lang="en-US" altLang="zh-CN" sz="3200"/>
              <a:t> n - 1 </a:t>
            </a:r>
            <a:r>
              <a:rPr lang="zh-CN" altLang="en-US" sz="3200"/>
              <a:t>个小盘子从</a:t>
            </a:r>
            <a:r>
              <a:rPr lang="en-US" altLang="zh-CN" sz="3200"/>
              <a:t> A </a:t>
            </a:r>
            <a:r>
              <a:rPr lang="zh-CN" altLang="en-US" sz="3200"/>
              <a:t>到</a:t>
            </a:r>
            <a:r>
              <a:rPr lang="en-US" altLang="zh-CN" sz="3200"/>
              <a:t> B</a:t>
            </a:r>
            <a:endParaRPr lang="en-US" altLang="zh-CN" sz="3200"/>
          </a:p>
          <a:p>
            <a:r>
              <a:rPr lang="en-US" altLang="zh-CN" sz="3200"/>
              <a:t>2.</a:t>
            </a:r>
            <a:r>
              <a:rPr lang="zh-CN" altLang="en-US" sz="3200"/>
              <a:t>移动第</a:t>
            </a:r>
            <a:r>
              <a:rPr lang="en-US" altLang="zh-CN" sz="3200"/>
              <a:t> n </a:t>
            </a:r>
            <a:r>
              <a:rPr lang="zh-CN" altLang="en-US" sz="3200"/>
              <a:t>个盘子从</a:t>
            </a:r>
            <a:r>
              <a:rPr lang="en-US" altLang="zh-CN" sz="3200"/>
              <a:t> A </a:t>
            </a:r>
            <a:r>
              <a:rPr lang="zh-CN" altLang="en-US" sz="3200"/>
              <a:t>到</a:t>
            </a:r>
            <a:r>
              <a:rPr lang="en-US" altLang="zh-CN" sz="3200"/>
              <a:t> C</a:t>
            </a:r>
            <a:endParaRPr lang="en-US" altLang="zh-CN" sz="3200"/>
          </a:p>
          <a:p>
            <a:r>
              <a:rPr lang="en-US" altLang="zh-CN" sz="3200"/>
              <a:t>3.</a:t>
            </a:r>
            <a:r>
              <a:rPr lang="zh-CN" altLang="en-US" sz="3200"/>
              <a:t>移动</a:t>
            </a:r>
            <a:r>
              <a:rPr lang="en-US" altLang="zh-CN" sz="3200"/>
              <a:t> n - 1 </a:t>
            </a:r>
            <a:r>
              <a:rPr lang="zh-CN" altLang="en-US" sz="3200"/>
              <a:t>个下盘子从</a:t>
            </a:r>
            <a:r>
              <a:rPr lang="en-US" altLang="zh-CN" sz="3200"/>
              <a:t> B </a:t>
            </a:r>
            <a:r>
              <a:rPr lang="zh-CN" altLang="en-US" sz="3200"/>
              <a:t>到</a:t>
            </a:r>
            <a:r>
              <a:rPr lang="en-US" altLang="zh-CN" sz="3200"/>
              <a:t> C</a:t>
            </a:r>
            <a:endParaRPr lang="en-US" altLang="zh-CN" sz="3200"/>
          </a:p>
        </p:txBody>
      </p:sp>
      <p:pic>
        <p:nvPicPr>
          <p:cNvPr id="100" name="图片 99"/>
          <p:cNvPicPr/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062605" y="2824480"/>
            <a:ext cx="6068060" cy="331724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872730" y="770890"/>
            <a:ext cx="2124075" cy="1838325"/>
          </a:xfrm>
          <a:prstGeom prst="rect">
            <a:avLst/>
          </a:prstGeom>
        </p:spPr>
      </p:pic>
      <p:pic>
        <p:nvPicPr>
          <p:cNvPr id="100" name="图片 99"/>
          <p:cNvPicPr/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207000" y="3063240"/>
            <a:ext cx="6068060" cy="33172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25755" y="1456690"/>
            <a:ext cx="5238750" cy="421005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314065" y="375920"/>
            <a:ext cx="56692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斐波那契数列</a:t>
            </a:r>
            <a:endParaRPr lang="zh-CN" altLang="en-US" sz="72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02" name="图片 101"/>
          <p:cNvPicPr/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26085" y="1971040"/>
            <a:ext cx="6253480" cy="3098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148195" y="2421255"/>
            <a:ext cx="4773295" cy="21983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04035" y="5466080"/>
            <a:ext cx="83635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斐波那契数列是指这样一个数列：1，1，2，3，5，8，13，21，34，55，89……这个数列从第3项开始 ，每一项都等于前两项之和。</a:t>
            </a:r>
            <a:endParaRPr lang="zh-CN" altLang="en-US"/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922905" y="1915160"/>
            <a:ext cx="677291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/>
              <a:t>第一个斐波那契数</a:t>
            </a:r>
            <a:r>
              <a:rPr lang="en-US" altLang="zh-CN" sz="2800"/>
              <a:t> 1</a:t>
            </a:r>
            <a:endParaRPr lang="en-US" altLang="zh-CN" sz="2800"/>
          </a:p>
          <a:p>
            <a:pPr algn="ctr"/>
            <a:r>
              <a:rPr lang="zh-CN" altLang="en-US" sz="2800"/>
              <a:t>第二个斐波那契数</a:t>
            </a:r>
            <a:r>
              <a:rPr lang="en-US" altLang="zh-CN" sz="2800"/>
              <a:t> 1</a:t>
            </a:r>
            <a:endParaRPr lang="en-US" altLang="zh-CN" sz="2800"/>
          </a:p>
          <a:p>
            <a:pPr algn="ctr"/>
            <a:r>
              <a:rPr lang="zh-CN" altLang="en-US" sz="2800"/>
              <a:t>第三个斐波那契数</a:t>
            </a:r>
            <a:r>
              <a:rPr lang="en-US" altLang="zh-CN" sz="2800"/>
              <a:t> 2</a:t>
            </a:r>
            <a:endParaRPr lang="en-US" altLang="zh-CN" sz="2800"/>
          </a:p>
          <a:p>
            <a:pPr algn="ctr"/>
            <a:r>
              <a:rPr lang="zh-CN" altLang="en-US" sz="2800"/>
              <a:t>第</a:t>
            </a:r>
            <a:r>
              <a:rPr lang="en-US" altLang="zh-CN" sz="2800"/>
              <a:t> n </a:t>
            </a:r>
            <a:r>
              <a:rPr lang="zh-CN" altLang="en-US" sz="2800"/>
              <a:t>个斐波那契数</a:t>
            </a:r>
            <a:r>
              <a:rPr lang="en-US" altLang="zh-CN" sz="2800"/>
              <a:t> </a:t>
            </a:r>
            <a:r>
              <a:rPr lang="zh-CN" altLang="en-US" sz="2800"/>
              <a:t>等于</a:t>
            </a:r>
            <a:r>
              <a:rPr lang="en-US" altLang="zh-CN" sz="2800"/>
              <a:t> </a:t>
            </a:r>
            <a:r>
              <a:rPr lang="zh-CN" altLang="en-US" sz="2800"/>
              <a:t>（第</a:t>
            </a:r>
            <a:r>
              <a:rPr lang="en-US" altLang="zh-CN" sz="2800"/>
              <a:t>n-1 </a:t>
            </a:r>
            <a:r>
              <a:rPr lang="zh-CN" altLang="en-US" sz="2800"/>
              <a:t>个斐波那契数）</a:t>
            </a:r>
            <a:r>
              <a:rPr lang="en-US" altLang="zh-CN" sz="2800"/>
              <a:t> + </a:t>
            </a:r>
            <a:r>
              <a:rPr lang="zh-CN" altLang="en-US" sz="2800"/>
              <a:t>（第</a:t>
            </a:r>
            <a:r>
              <a:rPr lang="en-US" altLang="zh-CN" sz="2800"/>
              <a:t> n-2 </a:t>
            </a:r>
            <a:r>
              <a:rPr lang="zh-CN" altLang="en-US" sz="2800"/>
              <a:t>个斐波那契数）</a:t>
            </a:r>
            <a:endParaRPr lang="zh-CN" altLang="en-US" sz="280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69545" y="106045"/>
            <a:ext cx="9134475" cy="64865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5075" y="877570"/>
            <a:ext cx="5876925" cy="7429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5075" y="1818640"/>
            <a:ext cx="5572125" cy="7143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5075" y="2676525"/>
            <a:ext cx="5210175" cy="7524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15075" y="3689985"/>
            <a:ext cx="5248275" cy="6953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15075" y="4485005"/>
            <a:ext cx="5362575" cy="7048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15075" y="5237480"/>
            <a:ext cx="5067300" cy="74295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E-LOGO-优化---副本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6085" y="253365"/>
            <a:ext cx="1292225" cy="2889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623695" y="938530"/>
            <a:ext cx="9312275" cy="15176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560195" y="3224530"/>
            <a:ext cx="9438640" cy="15995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89560" y="5402580"/>
            <a:ext cx="5133975" cy="9429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711825" y="5402580"/>
            <a:ext cx="5429250" cy="866775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10800,&quot;width&quot;:19200}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6.xml><?xml version="1.0" encoding="utf-8"?>
<p:tagLst xmlns:p="http://schemas.openxmlformats.org/presentationml/2006/main">
  <p:tag name="COMMONDATA" val="eyJoZGlkIjoiYTQ5OTYxYWIwY2I4NDUxYzAwZTM2MjcyNzgwNWU4MzcifQ=="/>
  <p:tag name="KSO_WPP_MARK_KEY" val="772f36b2-2cd1-41b7-90ab-16be66be94b7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1276</Words>
  <Application>WPS 演示</Application>
  <PresentationFormat>宽屏</PresentationFormat>
  <Paragraphs>133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Arial</vt:lpstr>
      <vt:lpstr>宋体</vt:lpstr>
      <vt:lpstr>Wingdings</vt:lpstr>
      <vt:lpstr>思源黑体 Medium</vt:lpstr>
      <vt:lpstr>黑体</vt:lpstr>
      <vt:lpstr>思源黑体 Light</vt:lpstr>
      <vt:lpstr>思源黑体 Bold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郑福兴</dc:creator>
  <cp:lastModifiedBy>郑福兴</cp:lastModifiedBy>
  <cp:revision>194</cp:revision>
  <dcterms:created xsi:type="dcterms:W3CDTF">2023-07-26T06:42:00Z</dcterms:created>
  <dcterms:modified xsi:type="dcterms:W3CDTF">2023-12-26T09:15:54Z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325D8CF74DBF4EDC90BBBF09FCF8A343</vt:lpwstr>
  </property>
  <property fmtid="{D5CDD505-2E9C-101B-9397-08002B2CF9AE}" pid="3" name="KSOProductBuildVer">
    <vt:lpwstr>2052-12.1.0.15374</vt:lpwstr>
  </property>
</Properties>
</file>