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3"/>
    <p:sldId id="259" r:id="rId4"/>
    <p:sldId id="261" r:id="rId5"/>
    <p:sldId id="302" r:id="rId6"/>
    <p:sldId id="303" r:id="rId7"/>
    <p:sldId id="304" r:id="rId8"/>
    <p:sldId id="306" r:id="rId9"/>
    <p:sldId id="307" r:id="rId10"/>
    <p:sldId id="308" r:id="rId11"/>
    <p:sldId id="309" r:id="rId12"/>
    <p:sldId id="310" r:id="rId13"/>
    <p:sldId id="314" r:id="rId14"/>
    <p:sldId id="315" r:id="rId15"/>
    <p:sldId id="316" r:id="rId16"/>
    <p:sldId id="317" r:id="rId17"/>
    <p:sldId id="346" r:id="rId18"/>
    <p:sldId id="318" r:id="rId19"/>
    <p:sldId id="319" r:id="rId20"/>
    <p:sldId id="320" r:id="rId21"/>
    <p:sldId id="321" r:id="rId22"/>
    <p:sldId id="322" r:id="rId23"/>
    <p:sldId id="323" r:id="rId24"/>
    <p:sldId id="331" r:id="rId25"/>
    <p:sldId id="300" r:id="rId26"/>
    <p:sldId id="285" r:id="rId27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ia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64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object 6"/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9552431" y="44196"/>
            <a:ext cx="1068324" cy="8458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9800" y="3243072"/>
            <a:ext cx="7772400" cy="114300"/>
            <a:chOff x="685800" y="3243072"/>
            <a:chExt cx="7772400" cy="114300"/>
          </a:xfrm>
        </p:grpSpPr>
        <p:sp>
          <p:nvSpPr>
            <p:cNvPr id="3" name="object 3"/>
            <p:cNvSpPr/>
            <p:nvPr/>
          </p:nvSpPr>
          <p:spPr>
            <a:xfrm>
              <a:off x="685800" y="3247644"/>
              <a:ext cx="4803775" cy="109855"/>
            </a:xfrm>
            <a:custGeom>
              <a:avLst/>
              <a:gdLst/>
              <a:ahLst/>
              <a:cxnLst/>
              <a:rect l="l" t="t" r="r" b="b"/>
              <a:pathLst>
                <a:path w="4803775" h="109854">
                  <a:moveTo>
                    <a:pt x="4803394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803394" y="109727"/>
                  </a:lnTo>
                  <a:lnTo>
                    <a:pt x="480339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5800" y="3247644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0390" y="1877695"/>
            <a:ext cx="818134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6000" spc="-5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其他数学建模方法</a:t>
            </a:r>
            <a:endParaRPr lang="zh-CN" altLang="en-US" sz="6000" spc="-5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2431" y="44196"/>
            <a:ext cx="1068324" cy="8458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18280" y="3961130"/>
            <a:ext cx="42170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华中科技大学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马世拓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2793055528@qq.com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元胞自动机与生命游戏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42100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元胞自动机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465" y="2101215"/>
            <a:ext cx="7082155" cy="4756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元胞自动机与生命游戏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42100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元胞自动机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386330"/>
            <a:ext cx="7371715" cy="3705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什么是关联挖掘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42100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关联挖掘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2371725"/>
            <a:ext cx="11649075" cy="211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频繁项集和关联规则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42100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关联挖掘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45" y="2495550"/>
            <a:ext cx="11496675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频繁项集和关联规则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42100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关联挖掘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191385"/>
            <a:ext cx="9808845" cy="428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频繁项集和关联规则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42100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关联挖掘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120900"/>
            <a:ext cx="9699625" cy="4551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频繁项集和关联规则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42100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关联挖掘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169160"/>
            <a:ext cx="8080375" cy="4446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Apriori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42100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关联挖掘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685" y="2240915"/>
            <a:ext cx="9686925" cy="226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Apriori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42100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关联挖掘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7295" y="1515745"/>
            <a:ext cx="5415915" cy="5231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Apriori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42100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关联挖掘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" y="2306320"/>
            <a:ext cx="7181850" cy="4048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3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37692" y="430098"/>
            <a:ext cx="94043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内</a:t>
            </a:r>
            <a:r>
              <a:rPr sz="3200" b="1" spc="5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容</a:t>
            </a:r>
            <a:endParaRPr sz="3200" b="1"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55402" y="6413799"/>
            <a:ext cx="133985" cy="197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Verdana" panose="020B0604030504040204"/>
                <a:cs typeface="Verdana" panose="020B0604030504040204"/>
              </a:rPr>
              <a:t>2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6275" y="1518603"/>
            <a:ext cx="6304915" cy="337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博弈论简介</a:t>
            </a:r>
            <a:br>
              <a:rPr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二、</a:t>
            </a:r>
            <a:r>
              <a:rPr 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元胞自动机简介</a:t>
            </a:r>
            <a:br>
              <a:rPr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三、关联挖掘模型</a:t>
            </a:r>
            <a:br>
              <a:rPr 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四、信号滤波</a:t>
            </a:r>
            <a:br>
              <a:rPr 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五、图像处理简介</a:t>
            </a:r>
            <a:br>
              <a:rPr 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sz="2800" b="1" spc="-5" dirty="0">
              <a:solidFill>
                <a:srgbClr val="0000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2431" y="44196"/>
            <a:ext cx="1068324" cy="84581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Apriori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42100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关联挖掘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2283460"/>
            <a:ext cx="6972300" cy="385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Apriori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FP-Growth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42100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关联挖掘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信号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42100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9.4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信号滤波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图像处理方法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42100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图像处理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时间充足，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无需熬夜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通宵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比赛期间，队友要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配合好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祝各位数模学习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顺利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91248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总结</a:t>
            </a:r>
            <a:endParaRPr lang="zh-CN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9800" y="3243072"/>
            <a:ext cx="7772400" cy="114300"/>
            <a:chOff x="685800" y="3243072"/>
            <a:chExt cx="7772400" cy="114300"/>
          </a:xfrm>
        </p:grpSpPr>
        <p:sp>
          <p:nvSpPr>
            <p:cNvPr id="3" name="object 3"/>
            <p:cNvSpPr/>
            <p:nvPr/>
          </p:nvSpPr>
          <p:spPr>
            <a:xfrm>
              <a:off x="685800" y="3247644"/>
              <a:ext cx="4803775" cy="109855"/>
            </a:xfrm>
            <a:custGeom>
              <a:avLst/>
              <a:gdLst/>
              <a:ahLst/>
              <a:cxnLst/>
              <a:rect l="l" t="t" r="r" b="b"/>
              <a:pathLst>
                <a:path w="4803775" h="109854">
                  <a:moveTo>
                    <a:pt x="4803394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803394" y="109727"/>
                  </a:lnTo>
                  <a:lnTo>
                    <a:pt x="480339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5800" y="3247644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9800" y="1831975"/>
            <a:ext cx="755332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6000" spc="-5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谢谢各位</a:t>
            </a:r>
            <a:endParaRPr lang="zh-CN" altLang="en-US" sz="6000" spc="-5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2431" y="44196"/>
            <a:ext cx="1068324" cy="8458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18280" y="3961130"/>
            <a:ext cx="42170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华中科技大学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马世拓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2793055528@qq.com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博弈论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博弈论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700" y="2258695"/>
            <a:ext cx="11658600" cy="399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博弈论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博弈论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2222500"/>
            <a:ext cx="1186815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博弈论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博弈论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348865"/>
            <a:ext cx="8048625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博弈论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博弈论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4020" y="1830070"/>
            <a:ext cx="6276975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计算机模拟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没有明确的数学表达式，但可以通过编程模拟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主要是三维模型、动图等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计算机得能够实现，能够抽象、描述状态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42100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元胞自动机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元胞自动机与生命游戏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42100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元胞自动机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2422525"/>
            <a:ext cx="115443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元胞自动机与生命游戏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42100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9.2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元胞自动机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2237740"/>
            <a:ext cx="11582400" cy="407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6285,&quot;width&quot;:18360}"/>
</p:tagLst>
</file>

<file path=ppt/tags/tag64.xml><?xml version="1.0" encoding="utf-8"?>
<p:tagLst xmlns:p="http://schemas.openxmlformats.org/presentationml/2006/main">
  <p:tag name="COMMONDATA" val="eyJoZGlkIjoiYTRiMzI3YzU3ODU0ZGQ5ZjBlODRjMWU4NGU2MzJkYT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演示</Application>
  <PresentationFormat>宽屏</PresentationFormat>
  <Paragraphs>110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Wingdings</vt:lpstr>
      <vt:lpstr>黑体</vt:lpstr>
      <vt:lpstr>Verdana</vt:lpstr>
      <vt:lpstr>Arial Unicode MS</vt:lpstr>
      <vt:lpstr>Calibri</vt:lpstr>
      <vt:lpstr>Office 主题​​</vt:lpstr>
      <vt:lpstr>其他数学建模方法</vt:lpstr>
      <vt:lpstr>一、博弈论简介 二、元胞自动机简介 三、关联挖掘模型 四、信号滤波 五、图像处理简介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谢谢各位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马世拓</cp:lastModifiedBy>
  <cp:revision>177</cp:revision>
  <dcterms:created xsi:type="dcterms:W3CDTF">2019-06-19T02:08:00Z</dcterms:created>
  <dcterms:modified xsi:type="dcterms:W3CDTF">2022-07-19T14:56:07Z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22597B496AC94E1F8FD2DF1DCCB64731</vt:lpwstr>
  </property>
</Properties>
</file>