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93" d="100"/>
          <a:sy n="93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3768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CPU1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772816"/>
            <a:ext cx="649665" cy="523801"/>
            <a:chOff x="4572000" y="2492896"/>
            <a:chExt cx="649665" cy="523801"/>
          </a:xfrm>
        </p:grpSpPr>
        <p:sp>
          <p:nvSpPr>
            <p:cNvPr id="11" name="Freeform 1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55776" y="2348880"/>
            <a:ext cx="649665" cy="523801"/>
            <a:chOff x="4572000" y="2492896"/>
            <a:chExt cx="649665" cy="523801"/>
          </a:xfrm>
        </p:grpSpPr>
        <p:sp>
          <p:nvSpPr>
            <p:cNvPr id="15" name="Freeform 14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848" y="1772816"/>
            <a:ext cx="659476" cy="523801"/>
            <a:chOff x="4572000" y="2492896"/>
            <a:chExt cx="659476" cy="523801"/>
          </a:xfrm>
        </p:grpSpPr>
        <p:sp>
          <p:nvSpPr>
            <p:cNvPr id="23" name="Freeform 22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3848" y="2348880"/>
            <a:ext cx="659476" cy="523801"/>
            <a:chOff x="4572000" y="2492896"/>
            <a:chExt cx="659476" cy="523801"/>
          </a:xfrm>
        </p:grpSpPr>
        <p:sp>
          <p:nvSpPr>
            <p:cNvPr id="26" name="Freeform 25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2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2051720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6256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4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60232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4248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60032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6056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CPU2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80112" y="1772816"/>
            <a:ext cx="649665" cy="523801"/>
            <a:chOff x="4572000" y="2492896"/>
            <a:chExt cx="649665" cy="523801"/>
          </a:xfrm>
        </p:grpSpPr>
        <p:sp>
          <p:nvSpPr>
            <p:cNvPr id="39" name="Freeform 3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3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80112" y="2348880"/>
            <a:ext cx="649665" cy="523801"/>
            <a:chOff x="4572000" y="2492896"/>
            <a:chExt cx="649665" cy="523801"/>
          </a:xfrm>
        </p:grpSpPr>
        <p:sp>
          <p:nvSpPr>
            <p:cNvPr id="42" name="Freeform 41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32040" y="1772816"/>
            <a:ext cx="659476" cy="523801"/>
            <a:chOff x="4572000" y="2492896"/>
            <a:chExt cx="659476" cy="523801"/>
          </a:xfrm>
        </p:grpSpPr>
        <p:sp>
          <p:nvSpPr>
            <p:cNvPr id="47" name="Freeform 46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32040" y="2348880"/>
            <a:ext cx="659476" cy="523801"/>
            <a:chOff x="4572000" y="2492896"/>
            <a:chExt cx="659476" cy="523801"/>
          </a:xfrm>
        </p:grpSpPr>
        <p:sp>
          <p:nvSpPr>
            <p:cNvPr id="50" name="Freeform 49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4</a:t>
              </a:r>
              <a:endParaRPr lang="en-US" dirty="0"/>
            </a:p>
          </p:txBody>
        </p:sp>
      </p:grpSp>
      <p:sp>
        <p:nvSpPr>
          <p:cNvPr id="55" name="Left-Right Arrow 54"/>
          <p:cNvSpPr/>
          <p:nvPr/>
        </p:nvSpPr>
        <p:spPr>
          <a:xfrm>
            <a:off x="6228184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851920" y="2060848"/>
            <a:ext cx="1008112" cy="1440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47664" y="3212976"/>
            <a:ext cx="24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Prod 2 </a:t>
            </a:r>
            <a:r>
              <a:rPr lang="en-US" sz="1600" dirty="0" smtClean="0"/>
              <a:t>access list</a:t>
            </a:r>
            <a:r>
              <a:rPr lang="en-US" sz="1600" dirty="0" smtClean="0"/>
              <a:t>: </a:t>
            </a:r>
          </a:p>
          <a:p>
            <a:pPr algn="l" rtl="0"/>
            <a:r>
              <a:rPr lang="en-US" sz="1600" dirty="0" smtClean="0"/>
              <a:t>cons2, cons1, cons3, cons4</a:t>
            </a:r>
            <a:endParaRPr lang="en-US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1547664" y="3212976"/>
            <a:ext cx="2376264" cy="576064"/>
          </a:xfrm>
          <a:prstGeom prst="wedgeRectCallout">
            <a:avLst>
              <a:gd name="adj1" fmla="val 35159"/>
              <a:gd name="adj2" fmla="val -108988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0" y="3212976"/>
            <a:ext cx="183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Cons 4 </a:t>
            </a:r>
            <a:r>
              <a:rPr lang="en-US" sz="1600" dirty="0" smtClean="0"/>
              <a:t>stealing list</a:t>
            </a:r>
            <a:r>
              <a:rPr lang="en-US" sz="1600" dirty="0" smtClean="0"/>
              <a:t>: </a:t>
            </a:r>
          </a:p>
          <a:p>
            <a:pPr algn="l" rtl="0"/>
            <a:r>
              <a:rPr lang="en-US" sz="1600" dirty="0" smtClean="0"/>
              <a:t>cons3, cons1, cons2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4572000" y="3212976"/>
            <a:ext cx="2376264" cy="576064"/>
          </a:xfrm>
          <a:prstGeom prst="wedgeRectCallout">
            <a:avLst>
              <a:gd name="adj1" fmla="val 9391"/>
              <a:gd name="adj2" fmla="val -117492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79912" y="1772816"/>
            <a:ext cx="111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interconnect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992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99992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99992" y="23488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9992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9992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9992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9992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999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0152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940152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40152" y="23488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40152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0152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0152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0152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0152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29969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01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4572000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44008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8" idx="0"/>
          </p:cNvCxnSpPr>
          <p:nvPr/>
        </p:nvCxnSpPr>
        <p:spPr>
          <a:xfrm flipH="1">
            <a:off x="4932040" y="200858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012160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12160" y="17008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err="1" smtClean="0"/>
              <a:t>idx</a:t>
            </a:r>
            <a:r>
              <a:rPr lang="en-US" sz="1400" dirty="0" smtClean="0"/>
              <a:t>=-1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  <a:endCxn id="21" idx="0"/>
          </p:cNvCxnSpPr>
          <p:nvPr/>
        </p:nvCxnSpPr>
        <p:spPr>
          <a:xfrm>
            <a:off x="6372200" y="2008585"/>
            <a:ext cx="0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16835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40360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63888" y="1988840"/>
            <a:ext cx="0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34786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41987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3"/>
            <a:endCxn id="30" idx="1"/>
          </p:cNvCxnSpPr>
          <p:nvPr/>
        </p:nvCxnSpPr>
        <p:spPr>
          <a:xfrm>
            <a:off x="3888432" y="1844824"/>
            <a:ext cx="6835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>
            <a:off x="5292080" y="1844824"/>
            <a:ext cx="720080" cy="98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907704" y="1628800"/>
            <a:ext cx="576064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020272" y="18448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04248" y="19888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876256" y="20608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732240" y="184482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59832" y="342900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059832" y="386104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059832" y="342900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3059832" y="407707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59832" y="42930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059832" y="45091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59832" y="364502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3059832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3059832" y="40770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3059832" y="429309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059832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3131840" y="278092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03848" y="278092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=0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2"/>
            <a:endCxn id="78" idx="0"/>
          </p:cNvCxnSpPr>
          <p:nvPr/>
        </p:nvCxnSpPr>
        <p:spPr>
          <a:xfrm flipH="1">
            <a:off x="3491880" y="308870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6" idx="1"/>
          </p:cNvCxnSpPr>
          <p:nvPr/>
        </p:nvCxnSpPr>
        <p:spPr>
          <a:xfrm>
            <a:off x="2483768" y="1844824"/>
            <a:ext cx="68458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2483768" y="292494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67944" y="292494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851920" y="306896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923928" y="314096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851920" y="292494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17008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907704" y="20608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907704" y="206084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1907704" y="24208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907704" y="242088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prod2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907704" y="278092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907704" y="278092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prod3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907704" y="314096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907704" y="314096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prod4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1907704" y="350100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907704" y="35010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prod5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907704" y="38610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952300" y="3861048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</a:t>
            </a:r>
            <a:r>
              <a:rPr lang="en-US" sz="1400" dirty="0" smtClean="0"/>
              <a:t>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1907704" y="42210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99792" y="22048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83768" y="23488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555776" y="24208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83768" y="22048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99792" y="256490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483768" y="270892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555776" y="278092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483768" y="256490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699792" y="328498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83768" y="342900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555776" y="350100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483768" y="328498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99792" y="36450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2483768" y="37890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555776" y="38610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483768" y="364502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99792" y="40050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2483768" y="41490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555776" y="42210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2483768" y="40050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  <a:endCxn id="46" idx="0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36096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220072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292080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220072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owner=c2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  <a:endCxn id="46" idx="0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56" idx="0"/>
          </p:cNvCxnSpPr>
          <p:nvPr/>
        </p:nvCxnSpPr>
        <p:spPr>
          <a:xfrm rot="10800000">
            <a:off x="3278128" y="1628800"/>
            <a:ext cx="1365880" cy="864096"/>
          </a:xfrm>
          <a:prstGeom prst="bentConnector4">
            <a:avLst>
              <a:gd name="adj1" fmla="val 26821"/>
              <a:gd name="adj2" fmla="val 11417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3851920" y="2780928"/>
            <a:ext cx="1368152" cy="612648"/>
          </a:xfrm>
          <a:prstGeom prst="wedgeRoundRectCallout">
            <a:avLst>
              <a:gd name="adj1" fmla="val -58427"/>
              <a:gd name="adj2" fmla="val -1080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ownership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6136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96136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96136" y="2276872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owner=c2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96136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6136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96136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96136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96136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96136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1" idx="2"/>
            <a:endCxn id="46" idx="0"/>
          </p:cNvCxnSpPr>
          <p:nvPr/>
        </p:nvCxnSpPr>
        <p:spPr>
          <a:xfrm flipH="1">
            <a:off x="6228184" y="2152601"/>
            <a:ext cx="2272" cy="12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360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868144" y="1844824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152" y="184482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4248" y="1988840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588224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60232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588224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5856" y="1916832"/>
            <a:ext cx="0" cy="216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059832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31840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ular Callout 91"/>
          <p:cNvSpPr/>
          <p:nvPr/>
        </p:nvSpPr>
        <p:spPr>
          <a:xfrm>
            <a:off x="4067944" y="2780928"/>
            <a:ext cx="1368152" cy="612648"/>
          </a:xfrm>
          <a:prstGeom prst="wedgeRoundRectCallout">
            <a:avLst>
              <a:gd name="adj1" fmla="val 73452"/>
              <a:gd name="adj2" fmla="val 385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from Task to TAKEN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126" idx="3"/>
            <a:endCxn id="58" idx="1"/>
          </p:cNvCxnSpPr>
          <p:nvPr/>
        </p:nvCxnSpPr>
        <p:spPr>
          <a:xfrm flipV="1">
            <a:off x="5218814" y="1988840"/>
            <a:ext cx="649330" cy="513929"/>
          </a:xfrm>
          <a:prstGeom prst="bentConnector3">
            <a:avLst>
              <a:gd name="adj1" fmla="val 7137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143</Words>
  <Application>Microsoft Office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ערכת נושא של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6</cp:revision>
  <dcterms:modified xsi:type="dcterms:W3CDTF">2012-01-25T10:27:57Z</dcterms:modified>
</cp:coreProperties>
</file>