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93" d="100"/>
          <a:sy n="93" d="100"/>
        </p:scale>
        <p:origin x="-11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060848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648" y="2564904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3808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9832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CPU1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15816" y="1772816"/>
            <a:ext cx="649665" cy="523801"/>
            <a:chOff x="4572000" y="2492896"/>
            <a:chExt cx="649665" cy="523801"/>
          </a:xfrm>
        </p:grpSpPr>
        <p:sp>
          <p:nvSpPr>
            <p:cNvPr id="11" name="Freeform 10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15816" y="2348880"/>
            <a:ext cx="649665" cy="523801"/>
            <a:chOff x="4572000" y="2492896"/>
            <a:chExt cx="649665" cy="523801"/>
          </a:xfrm>
        </p:grpSpPr>
        <p:sp>
          <p:nvSpPr>
            <p:cNvPr id="15" name="Freeform 14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2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12" idx="1"/>
            <a:endCxn id="4" idx="3"/>
          </p:cNvCxnSpPr>
          <p:nvPr/>
        </p:nvCxnSpPr>
        <p:spPr>
          <a:xfrm flipH="1">
            <a:off x="2195736" y="2142729"/>
            <a:ext cx="720080" cy="2613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5" idx="3"/>
          </p:cNvCxnSpPr>
          <p:nvPr/>
        </p:nvCxnSpPr>
        <p:spPr>
          <a:xfrm flipH="1" flipV="1">
            <a:off x="2195736" y="2672916"/>
            <a:ext cx="720080" cy="45877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563888" y="1772816"/>
            <a:ext cx="659476" cy="523801"/>
            <a:chOff x="4572000" y="2492896"/>
            <a:chExt cx="659476" cy="523801"/>
          </a:xfrm>
        </p:grpSpPr>
        <p:sp>
          <p:nvSpPr>
            <p:cNvPr id="23" name="Freeform 22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63888" y="2348880"/>
            <a:ext cx="659476" cy="523801"/>
            <a:chOff x="4572000" y="2492896"/>
            <a:chExt cx="659476" cy="523801"/>
          </a:xfrm>
        </p:grpSpPr>
        <p:sp>
          <p:nvSpPr>
            <p:cNvPr id="26" name="Freeform 25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2</a:t>
              </a:r>
              <a:endParaRPr lang="en-US" dirty="0"/>
            </a:p>
          </p:txBody>
        </p:sp>
      </p:grpSp>
      <p:sp>
        <p:nvSpPr>
          <p:cNvPr id="31" name="Left-Right Arrow 30"/>
          <p:cNvSpPr/>
          <p:nvPr/>
        </p:nvSpPr>
        <p:spPr>
          <a:xfrm>
            <a:off x="2411760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6256" y="2060848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76256" y="2564904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60232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04248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60032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76056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CPU2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80112" y="1772816"/>
            <a:ext cx="649665" cy="523801"/>
            <a:chOff x="4572000" y="2492896"/>
            <a:chExt cx="649665" cy="523801"/>
          </a:xfrm>
        </p:grpSpPr>
        <p:sp>
          <p:nvSpPr>
            <p:cNvPr id="39" name="Freeform 38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3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80112" y="2348880"/>
            <a:ext cx="649665" cy="523801"/>
            <a:chOff x="4572000" y="2492896"/>
            <a:chExt cx="649665" cy="523801"/>
          </a:xfrm>
        </p:grpSpPr>
        <p:sp>
          <p:nvSpPr>
            <p:cNvPr id="42" name="Freeform 41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4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>
            <a:endCxn id="32" idx="1"/>
          </p:cNvCxnSpPr>
          <p:nvPr/>
        </p:nvCxnSpPr>
        <p:spPr>
          <a:xfrm>
            <a:off x="6156176" y="2132856"/>
            <a:ext cx="720080" cy="360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3" idx="1"/>
          </p:cNvCxnSpPr>
          <p:nvPr/>
        </p:nvCxnSpPr>
        <p:spPr>
          <a:xfrm flipV="1">
            <a:off x="6156176" y="2672916"/>
            <a:ext cx="720080" cy="360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932040" y="1772816"/>
            <a:ext cx="659476" cy="523801"/>
            <a:chOff x="4572000" y="2492896"/>
            <a:chExt cx="659476" cy="523801"/>
          </a:xfrm>
        </p:grpSpPr>
        <p:sp>
          <p:nvSpPr>
            <p:cNvPr id="47" name="Freeform 46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32040" y="2348880"/>
            <a:ext cx="659476" cy="523801"/>
            <a:chOff x="4572000" y="2492896"/>
            <a:chExt cx="659476" cy="523801"/>
          </a:xfrm>
        </p:grpSpPr>
        <p:sp>
          <p:nvSpPr>
            <p:cNvPr id="50" name="Freeform 49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4</a:t>
              </a:r>
              <a:endParaRPr lang="en-US" dirty="0"/>
            </a:p>
          </p:txBody>
        </p:sp>
      </p:grpSp>
      <p:sp>
        <p:nvSpPr>
          <p:cNvPr id="55" name="Left-Right Arrow 54"/>
          <p:cNvSpPr/>
          <p:nvPr/>
        </p:nvSpPr>
        <p:spPr>
          <a:xfrm>
            <a:off x="6228184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4211960" y="2060848"/>
            <a:ext cx="648072" cy="14401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07704" y="3212976"/>
            <a:ext cx="24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Prod 2 proximity list: </a:t>
            </a:r>
          </a:p>
          <a:p>
            <a:pPr algn="l" rtl="0"/>
            <a:r>
              <a:rPr lang="en-US" sz="1600" dirty="0" smtClean="0"/>
              <a:t>cons2, cons1, cons3, cons4</a:t>
            </a:r>
            <a:endParaRPr lang="en-US" sz="1600" dirty="0"/>
          </a:p>
        </p:txBody>
      </p:sp>
      <p:sp>
        <p:nvSpPr>
          <p:cNvPr id="72" name="Rectangular Callout 71"/>
          <p:cNvSpPr/>
          <p:nvPr/>
        </p:nvSpPr>
        <p:spPr>
          <a:xfrm>
            <a:off x="1907704" y="3212976"/>
            <a:ext cx="2376264" cy="576064"/>
          </a:xfrm>
          <a:prstGeom prst="wedgeRectCallout">
            <a:avLst>
              <a:gd name="adj1" fmla="val 35159"/>
              <a:gd name="adj2" fmla="val -108988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72000" y="3212976"/>
            <a:ext cx="1962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Cons 4 proximity list: </a:t>
            </a:r>
          </a:p>
          <a:p>
            <a:pPr algn="l" rtl="0"/>
            <a:r>
              <a:rPr lang="en-US" sz="1600" dirty="0" smtClean="0"/>
              <a:t>cons3, cons1, cons2</a:t>
            </a:r>
            <a:endParaRPr lang="en-US" sz="1600" dirty="0"/>
          </a:p>
        </p:txBody>
      </p:sp>
      <p:sp>
        <p:nvSpPr>
          <p:cNvPr id="74" name="Rectangular Callout 73"/>
          <p:cNvSpPr/>
          <p:nvPr/>
        </p:nvSpPr>
        <p:spPr>
          <a:xfrm>
            <a:off x="4572000" y="3212976"/>
            <a:ext cx="2376264" cy="576064"/>
          </a:xfrm>
          <a:prstGeom prst="wedgeRectCallout">
            <a:avLst>
              <a:gd name="adj1" fmla="val 9391"/>
              <a:gd name="adj2" fmla="val -117492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של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1</cp:revision>
  <dcterms:modified xsi:type="dcterms:W3CDTF">2012-01-23T23:55:18Z</dcterms:modified>
</cp:coreProperties>
</file>