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7315200" cy="96012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93" d="100"/>
          <a:sy n="93" d="100"/>
        </p:scale>
        <p:origin x="-113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ד'/שבט/תשע"ב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ד'/שבט/תשע"ב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ד'/שבט/תשע"ב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ד'/שבט/תשע"ב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ד'/שבט/תשע"ב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ד'/שבט/תשע"ב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ד'/שבט/תשע"ב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ד'/שבט/תשע"ב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ד'/שבט/תשע"ב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ד'/שבט/תשע"ב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pPr/>
              <a:t>ד'/שבט/תשע"ב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pPr/>
              <a:t>ד'/שבט/תשע"ב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2" y="2060848"/>
            <a:ext cx="93610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 err="1" smtClean="0"/>
              <a:t>SCPool</a:t>
            </a:r>
            <a:r>
              <a:rPr lang="en-US" sz="1600" dirty="0" smtClean="0"/>
              <a:t>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9592" y="2564904"/>
            <a:ext cx="93610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 err="1" smtClean="0"/>
              <a:t>SCPool</a:t>
            </a:r>
            <a:r>
              <a:rPr lang="en-US" sz="1600" dirty="0" smtClean="0"/>
              <a:t> 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67544" y="1916832"/>
            <a:ext cx="1584176" cy="1008112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628800"/>
            <a:ext cx="1051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dirty="0" smtClean="0"/>
              <a:t>Memory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83768" y="1268760"/>
            <a:ext cx="1368152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99792" y="126876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b="1" dirty="0" smtClean="0"/>
              <a:t>CPU1</a:t>
            </a:r>
            <a:endParaRPr lang="en-US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55776" y="1772816"/>
            <a:ext cx="649665" cy="523801"/>
            <a:chOff x="4572000" y="2492896"/>
            <a:chExt cx="649665" cy="523801"/>
          </a:xfrm>
        </p:grpSpPr>
        <p:sp>
          <p:nvSpPr>
            <p:cNvPr id="11" name="Freeform 10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72000" y="2708920"/>
              <a:ext cx="649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cons 1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55776" y="2348880"/>
            <a:ext cx="649665" cy="523801"/>
            <a:chOff x="4572000" y="2492896"/>
            <a:chExt cx="649665" cy="523801"/>
          </a:xfrm>
        </p:grpSpPr>
        <p:sp>
          <p:nvSpPr>
            <p:cNvPr id="15" name="Freeform 14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72000" y="2708920"/>
              <a:ext cx="649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cons 2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03848" y="1772816"/>
            <a:ext cx="659476" cy="523801"/>
            <a:chOff x="4572000" y="2492896"/>
            <a:chExt cx="659476" cy="523801"/>
          </a:xfrm>
        </p:grpSpPr>
        <p:sp>
          <p:nvSpPr>
            <p:cNvPr id="23" name="Freeform 22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72000" y="2708920"/>
              <a:ext cx="659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prod 1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203848" y="2348880"/>
            <a:ext cx="659476" cy="523801"/>
            <a:chOff x="4572000" y="2492896"/>
            <a:chExt cx="659476" cy="523801"/>
          </a:xfrm>
        </p:grpSpPr>
        <p:sp>
          <p:nvSpPr>
            <p:cNvPr id="26" name="Freeform 25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72000" y="2708920"/>
              <a:ext cx="659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prod 2</a:t>
              </a:r>
              <a:endParaRPr lang="en-US" dirty="0"/>
            </a:p>
          </p:txBody>
        </p:sp>
      </p:grpSp>
      <p:sp>
        <p:nvSpPr>
          <p:cNvPr id="31" name="Left-Right Arrow 30"/>
          <p:cNvSpPr/>
          <p:nvPr/>
        </p:nvSpPr>
        <p:spPr>
          <a:xfrm>
            <a:off x="2051720" y="2348880"/>
            <a:ext cx="432048" cy="144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876256" y="2060848"/>
            <a:ext cx="93610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 err="1" smtClean="0"/>
              <a:t>SCPool</a:t>
            </a:r>
            <a:r>
              <a:rPr lang="en-US" sz="1600" dirty="0" smtClean="0"/>
              <a:t> 3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876256" y="2564904"/>
            <a:ext cx="93610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 err="1" smtClean="0"/>
              <a:t>SCPool</a:t>
            </a:r>
            <a:r>
              <a:rPr lang="en-US" sz="1600" dirty="0" smtClean="0"/>
              <a:t> 4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6660232" y="1916832"/>
            <a:ext cx="1584176" cy="1008112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804248" y="1628800"/>
            <a:ext cx="1051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dirty="0" smtClean="0"/>
              <a:t>Memory 2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860032" y="1268760"/>
            <a:ext cx="1368152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076056" y="126876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b="1" dirty="0" smtClean="0"/>
              <a:t>CPU2</a:t>
            </a:r>
            <a:endParaRPr lang="en-US" b="1" dirty="0"/>
          </a:p>
        </p:txBody>
      </p:sp>
      <p:grpSp>
        <p:nvGrpSpPr>
          <p:cNvPr id="38" name="Group 37"/>
          <p:cNvGrpSpPr/>
          <p:nvPr/>
        </p:nvGrpSpPr>
        <p:grpSpPr>
          <a:xfrm>
            <a:off x="5580112" y="1772816"/>
            <a:ext cx="649665" cy="523801"/>
            <a:chOff x="4572000" y="2492896"/>
            <a:chExt cx="649665" cy="523801"/>
          </a:xfrm>
        </p:grpSpPr>
        <p:sp>
          <p:nvSpPr>
            <p:cNvPr id="39" name="Freeform 38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72000" y="2708920"/>
              <a:ext cx="649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cons 3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580112" y="2348880"/>
            <a:ext cx="649665" cy="523801"/>
            <a:chOff x="4572000" y="2492896"/>
            <a:chExt cx="649665" cy="523801"/>
          </a:xfrm>
        </p:grpSpPr>
        <p:sp>
          <p:nvSpPr>
            <p:cNvPr id="42" name="Freeform 41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72000" y="2708920"/>
              <a:ext cx="649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cons 4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932040" y="1772816"/>
            <a:ext cx="659476" cy="523801"/>
            <a:chOff x="4572000" y="2492896"/>
            <a:chExt cx="659476" cy="523801"/>
          </a:xfrm>
        </p:grpSpPr>
        <p:sp>
          <p:nvSpPr>
            <p:cNvPr id="47" name="Freeform 46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72000" y="2708920"/>
              <a:ext cx="659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prod 3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932040" y="2348880"/>
            <a:ext cx="659476" cy="523801"/>
            <a:chOff x="4572000" y="2492896"/>
            <a:chExt cx="659476" cy="523801"/>
          </a:xfrm>
        </p:grpSpPr>
        <p:sp>
          <p:nvSpPr>
            <p:cNvPr id="50" name="Freeform 49"/>
            <p:cNvSpPr/>
            <p:nvPr/>
          </p:nvSpPr>
          <p:spPr>
            <a:xfrm>
              <a:off x="4754336" y="2492896"/>
              <a:ext cx="235404" cy="331947"/>
            </a:xfrm>
            <a:custGeom>
              <a:avLst/>
              <a:gdLst>
                <a:gd name="connsiteX0" fmla="*/ 201385 w 235404"/>
                <a:gd name="connsiteY0" fmla="*/ 261257 h 261257"/>
                <a:gd name="connsiteX1" fmla="*/ 5443 w 235404"/>
                <a:gd name="connsiteY1" fmla="*/ 195943 h 261257"/>
                <a:gd name="connsiteX2" fmla="*/ 234043 w 235404"/>
                <a:gd name="connsiteY2" fmla="*/ 138793 h 261257"/>
                <a:gd name="connsiteX3" fmla="*/ 13607 w 235404"/>
                <a:gd name="connsiteY3" fmla="*/ 106135 h 261257"/>
                <a:gd name="connsiteX4" fmla="*/ 193221 w 235404"/>
                <a:gd name="connsiteY4" fmla="*/ 32657 h 261257"/>
                <a:gd name="connsiteX5" fmla="*/ 46264 w 235404"/>
                <a:gd name="connsiteY5" fmla="*/ 0 h 261257"/>
                <a:gd name="connsiteX6" fmla="*/ 46264 w 235404"/>
                <a:gd name="connsiteY6" fmla="*/ 0 h 261257"/>
                <a:gd name="connsiteX7" fmla="*/ 46264 w 235404"/>
                <a:gd name="connsiteY7" fmla="*/ 0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404" h="261257">
                  <a:moveTo>
                    <a:pt x="201385" y="261257"/>
                  </a:moveTo>
                  <a:cubicBezTo>
                    <a:pt x="100692" y="238805"/>
                    <a:pt x="0" y="216354"/>
                    <a:pt x="5443" y="195943"/>
                  </a:cubicBezTo>
                  <a:cubicBezTo>
                    <a:pt x="10886" y="175532"/>
                    <a:pt x="232682" y="153761"/>
                    <a:pt x="234043" y="138793"/>
                  </a:cubicBezTo>
                  <a:cubicBezTo>
                    <a:pt x="235404" y="123825"/>
                    <a:pt x="20411" y="123824"/>
                    <a:pt x="13607" y="106135"/>
                  </a:cubicBezTo>
                  <a:cubicBezTo>
                    <a:pt x="6803" y="88446"/>
                    <a:pt x="187778" y="50346"/>
                    <a:pt x="193221" y="32657"/>
                  </a:cubicBezTo>
                  <a:cubicBezTo>
                    <a:pt x="198664" y="14968"/>
                    <a:pt x="46264" y="0"/>
                    <a:pt x="46264" y="0"/>
                  </a:cubicBezTo>
                  <a:lnTo>
                    <a:pt x="46264" y="0"/>
                  </a:lnTo>
                  <a:lnTo>
                    <a:pt x="46264" y="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572000" y="2708920"/>
              <a:ext cx="659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/>
              <a:r>
                <a:rPr lang="en-US" sz="1400" dirty="0" smtClean="0"/>
                <a:t>prod 4</a:t>
              </a:r>
              <a:endParaRPr lang="en-US" dirty="0"/>
            </a:p>
          </p:txBody>
        </p:sp>
      </p:grpSp>
      <p:sp>
        <p:nvSpPr>
          <p:cNvPr id="55" name="Left-Right Arrow 54"/>
          <p:cNvSpPr/>
          <p:nvPr/>
        </p:nvSpPr>
        <p:spPr>
          <a:xfrm>
            <a:off x="6228184" y="2348880"/>
            <a:ext cx="432048" cy="144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-Right Arrow 69"/>
          <p:cNvSpPr/>
          <p:nvPr/>
        </p:nvSpPr>
        <p:spPr>
          <a:xfrm>
            <a:off x="3851920" y="2060848"/>
            <a:ext cx="1008112" cy="144016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547664" y="3212976"/>
            <a:ext cx="2420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dirty="0" smtClean="0"/>
              <a:t>Prod 2 access list: </a:t>
            </a:r>
          </a:p>
          <a:p>
            <a:pPr algn="l" rtl="0"/>
            <a:r>
              <a:rPr lang="en-US" sz="1600" dirty="0" smtClean="0"/>
              <a:t>cons2, cons1, cons3, cons4</a:t>
            </a:r>
            <a:endParaRPr lang="en-US" sz="1600" dirty="0"/>
          </a:p>
        </p:txBody>
      </p:sp>
      <p:sp>
        <p:nvSpPr>
          <p:cNvPr id="72" name="Rectangular Callout 71"/>
          <p:cNvSpPr/>
          <p:nvPr/>
        </p:nvSpPr>
        <p:spPr>
          <a:xfrm>
            <a:off x="1547664" y="3212976"/>
            <a:ext cx="2376264" cy="576064"/>
          </a:xfrm>
          <a:prstGeom prst="wedgeRectCallout">
            <a:avLst>
              <a:gd name="adj1" fmla="val 35159"/>
              <a:gd name="adj2" fmla="val -108988"/>
            </a:avLst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572000" y="3212976"/>
            <a:ext cx="1836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600" dirty="0" smtClean="0"/>
              <a:t>Cons </a:t>
            </a:r>
            <a:r>
              <a:rPr lang="en-US" sz="1600" smtClean="0"/>
              <a:t>4 access </a:t>
            </a:r>
            <a:r>
              <a:rPr lang="en-US" sz="1600" dirty="0" smtClean="0"/>
              <a:t>list: </a:t>
            </a:r>
          </a:p>
          <a:p>
            <a:pPr algn="l" rtl="0"/>
            <a:r>
              <a:rPr lang="en-US" sz="1600" dirty="0" smtClean="0"/>
              <a:t>cons3, cons1, cons2</a:t>
            </a:r>
            <a:endParaRPr lang="en-US" sz="1600" dirty="0"/>
          </a:p>
        </p:txBody>
      </p:sp>
      <p:sp>
        <p:nvSpPr>
          <p:cNvPr id="74" name="Rectangular Callout 73"/>
          <p:cNvSpPr/>
          <p:nvPr/>
        </p:nvSpPr>
        <p:spPr>
          <a:xfrm>
            <a:off x="4572000" y="3212976"/>
            <a:ext cx="2376264" cy="576064"/>
          </a:xfrm>
          <a:prstGeom prst="wedgeRectCallout">
            <a:avLst>
              <a:gd name="adj1" fmla="val 9391"/>
              <a:gd name="adj2" fmla="val -117492"/>
            </a:avLst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779912" y="1772816"/>
            <a:ext cx="1111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 smtClean="0"/>
              <a:t>interconnect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27984" y="2348880"/>
            <a:ext cx="864096" cy="129614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427984" y="2780928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27984" y="2996952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27984" y="3212976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27984" y="3429000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27984" y="2564905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427984" y="278092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427984" y="299695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427984" y="3212976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427984" y="342900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5868144" y="2348880"/>
            <a:ext cx="864096" cy="129614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5868144" y="2780928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68144" y="2996952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68144" y="3212976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868144" y="3429000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68144" y="2564905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868144" y="278092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868144" y="299695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600" dirty="0" smtClean="0">
                <a:latin typeface="Arial"/>
                <a:cs typeface="Arial"/>
              </a:rPr>
              <a:t>┴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5868144" y="3212976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>
                <a:latin typeface="Arial"/>
                <a:cs typeface="Arial"/>
              </a:rPr>
              <a:t>┴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868144" y="342900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>
                <a:latin typeface="Arial"/>
                <a:cs typeface="Arial"/>
              </a:rPr>
              <a:t>┴</a:t>
            </a:r>
            <a:endParaRPr lang="en-US" sz="1600" dirty="0"/>
          </a:p>
        </p:txBody>
      </p:sp>
      <p:sp>
        <p:nvSpPr>
          <p:cNvPr id="30" name="Rounded Rectangle 29"/>
          <p:cNvSpPr/>
          <p:nvPr/>
        </p:nvSpPr>
        <p:spPr>
          <a:xfrm>
            <a:off x="4499992" y="1700808"/>
            <a:ext cx="720080" cy="28803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0" y="1700808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 err="1" smtClean="0"/>
              <a:t>idx</a:t>
            </a:r>
            <a:r>
              <a:rPr lang="en-US" sz="1400" dirty="0" smtClean="0"/>
              <a:t>=2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1" idx="2"/>
          </p:cNvCxnSpPr>
          <p:nvPr/>
        </p:nvCxnSpPr>
        <p:spPr>
          <a:xfrm flipH="1">
            <a:off x="4860032" y="2008585"/>
            <a:ext cx="2272" cy="340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5940152" y="1700808"/>
            <a:ext cx="720080" cy="28803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940152" y="170080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err="1" smtClean="0"/>
              <a:t>idx</a:t>
            </a:r>
            <a:r>
              <a:rPr lang="en-US" sz="1400" dirty="0" smtClean="0"/>
              <a:t>=-1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1" idx="2"/>
          </p:cNvCxnSpPr>
          <p:nvPr/>
        </p:nvCxnSpPr>
        <p:spPr>
          <a:xfrm>
            <a:off x="6300192" y="2008585"/>
            <a:ext cx="0" cy="340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3096344" y="1700808"/>
            <a:ext cx="720080" cy="28803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168352" y="1700808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 err="1" smtClean="0"/>
              <a:t>idx</a:t>
            </a:r>
            <a:r>
              <a:rPr lang="en-US" sz="1400" dirty="0" smtClean="0"/>
              <a:t>=4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3491880" y="1988840"/>
            <a:ext cx="0" cy="2880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275856" y="227687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3347864" y="234888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6" idx="3"/>
            <a:endCxn id="30" idx="1"/>
          </p:cNvCxnSpPr>
          <p:nvPr/>
        </p:nvCxnSpPr>
        <p:spPr>
          <a:xfrm>
            <a:off x="3816424" y="1844824"/>
            <a:ext cx="683568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41" idx="1"/>
          </p:cNvCxnSpPr>
          <p:nvPr/>
        </p:nvCxnSpPr>
        <p:spPr>
          <a:xfrm>
            <a:off x="5220072" y="1844824"/>
            <a:ext cx="720080" cy="987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835696" y="1628800"/>
            <a:ext cx="576064" cy="25922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6948264" y="1844824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6732240" y="1988840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6804248" y="2060848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6660232" y="1844824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987824" y="3429000"/>
            <a:ext cx="864096" cy="129614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>
            <a:off x="2987824" y="3861048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987824" y="3429000"/>
            <a:ext cx="864096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200" b="1" dirty="0" smtClean="0">
                <a:solidFill>
                  <a:schemeClr val="tx1"/>
                </a:solidFill>
              </a:rPr>
              <a:t>owner=c1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2987824" y="4077072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987824" y="4293096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987824" y="4509120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987824" y="3645025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2987824" y="386104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2987824" y="407707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2987824" y="4293096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>
                <a:latin typeface="Arial"/>
                <a:cs typeface="Arial"/>
              </a:rPr>
              <a:t>┴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2987824" y="450912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>
                <a:latin typeface="Arial"/>
                <a:cs typeface="Arial"/>
              </a:rPr>
              <a:t>┴</a:t>
            </a:r>
            <a:endParaRPr lang="en-US" sz="1400" dirty="0"/>
          </a:p>
        </p:txBody>
      </p:sp>
      <p:sp>
        <p:nvSpPr>
          <p:cNvPr id="87" name="Rounded Rectangle 86"/>
          <p:cNvSpPr/>
          <p:nvPr/>
        </p:nvSpPr>
        <p:spPr>
          <a:xfrm>
            <a:off x="3059832" y="2780928"/>
            <a:ext cx="720080" cy="28803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3131840" y="2780928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 err="1" smtClean="0"/>
              <a:t>idx</a:t>
            </a:r>
            <a:r>
              <a:rPr lang="en-US" sz="1400" dirty="0" smtClean="0"/>
              <a:t>=0</a:t>
            </a:r>
            <a:endParaRPr lang="en-US" dirty="0"/>
          </a:p>
        </p:txBody>
      </p:sp>
      <p:cxnSp>
        <p:nvCxnSpPr>
          <p:cNvPr id="89" name="Straight Arrow Connector 88"/>
          <p:cNvCxnSpPr>
            <a:stCxn id="88" idx="2"/>
            <a:endCxn id="78" idx="0"/>
          </p:cNvCxnSpPr>
          <p:nvPr/>
        </p:nvCxnSpPr>
        <p:spPr>
          <a:xfrm flipH="1">
            <a:off x="3419872" y="3088705"/>
            <a:ext cx="2272" cy="340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46" idx="1"/>
          </p:cNvCxnSpPr>
          <p:nvPr/>
        </p:nvCxnSpPr>
        <p:spPr>
          <a:xfrm>
            <a:off x="2411760" y="1844824"/>
            <a:ext cx="68458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87" idx="1"/>
          </p:cNvCxnSpPr>
          <p:nvPr/>
        </p:nvCxnSpPr>
        <p:spPr>
          <a:xfrm>
            <a:off x="2411760" y="2924944"/>
            <a:ext cx="64807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995936" y="2924944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779912" y="3068960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3851920" y="3140968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3779912" y="2924944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835696" y="1700808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prod0</a:t>
            </a:r>
            <a:endParaRPr lang="en-US" dirty="0"/>
          </a:p>
        </p:txBody>
      </p:sp>
      <p:cxnSp>
        <p:nvCxnSpPr>
          <p:cNvPr id="102" name="Straight Connector 101"/>
          <p:cNvCxnSpPr/>
          <p:nvPr/>
        </p:nvCxnSpPr>
        <p:spPr>
          <a:xfrm flipH="1">
            <a:off x="1835696" y="2060848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835696" y="2060848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prod1</a:t>
            </a:r>
            <a:endParaRPr lang="en-US" dirty="0"/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1835696" y="2420888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835696" y="2420888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prod2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>
          <a:xfrm flipH="1">
            <a:off x="1835696" y="2780928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835696" y="2780928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prod3</a:t>
            </a:r>
            <a:endParaRPr lang="en-US" dirty="0"/>
          </a:p>
        </p:txBody>
      </p:sp>
      <p:cxnSp>
        <p:nvCxnSpPr>
          <p:cNvPr id="109" name="Straight Connector 108"/>
          <p:cNvCxnSpPr/>
          <p:nvPr/>
        </p:nvCxnSpPr>
        <p:spPr>
          <a:xfrm flipH="1">
            <a:off x="1835696" y="3140968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35696" y="3140968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prod4</a:t>
            </a:r>
            <a:endParaRPr lang="en-US" dirty="0"/>
          </a:p>
        </p:txBody>
      </p:sp>
      <p:cxnSp>
        <p:nvCxnSpPr>
          <p:cNvPr id="111" name="Straight Connector 110"/>
          <p:cNvCxnSpPr/>
          <p:nvPr/>
        </p:nvCxnSpPr>
        <p:spPr>
          <a:xfrm flipH="1">
            <a:off x="1835696" y="3501008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835696" y="3501008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prod5</a:t>
            </a:r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1835696" y="3861048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880292" y="3861048"/>
            <a:ext cx="530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steal</a:t>
            </a:r>
            <a:endParaRPr lang="en-US" dirty="0"/>
          </a:p>
        </p:txBody>
      </p:sp>
      <p:cxnSp>
        <p:nvCxnSpPr>
          <p:cNvPr id="115" name="Straight Connector 114"/>
          <p:cNvCxnSpPr/>
          <p:nvPr/>
        </p:nvCxnSpPr>
        <p:spPr>
          <a:xfrm flipH="1">
            <a:off x="1835696" y="4221088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2627784" y="2204864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2411760" y="2348880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2483768" y="2420888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2411760" y="2204864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627784" y="2564904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2411760" y="2708920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2483768" y="2780928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2411760" y="2564904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2627784" y="3284984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2411760" y="3429000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2483768" y="3501008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2411760" y="3284984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627784" y="3645024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2411760" y="3789040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2483768" y="3861048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2411760" y="3645024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2627784" y="4005064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2411760" y="4149080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2483768" y="4221088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2411760" y="4005064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Left Brace 135"/>
          <p:cNvSpPr/>
          <p:nvPr/>
        </p:nvSpPr>
        <p:spPr>
          <a:xfrm>
            <a:off x="1403648" y="1628800"/>
            <a:ext cx="288032" cy="259228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 rot="16200000">
            <a:off x="689696" y="2774800"/>
            <a:ext cx="1046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600" dirty="0" err="1" smtClean="0"/>
              <a:t>chunkLists</a:t>
            </a:r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4427984" y="2348880"/>
            <a:ext cx="864096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200" b="1" dirty="0" smtClean="0">
                <a:solidFill>
                  <a:schemeClr val="tx1"/>
                </a:solidFill>
              </a:rPr>
              <a:t>owner=c1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5868144" y="2348880"/>
            <a:ext cx="864096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200" b="1" dirty="0" smtClean="0">
                <a:solidFill>
                  <a:schemeClr val="tx1"/>
                </a:solidFill>
              </a:rPr>
              <a:t>owner=c1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691680" y="1556792"/>
            <a:ext cx="576064" cy="11521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843808" y="2276872"/>
            <a:ext cx="864096" cy="129614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2843808" y="2708920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843808" y="2924944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843808" y="3140968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843808" y="3356992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843808" y="2492897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2843808" y="270892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2843808" y="292494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2843808" y="314096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2843808" y="335699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>
                <a:latin typeface="Arial"/>
                <a:cs typeface="Arial"/>
              </a:rPr>
              <a:t>┴</a:t>
            </a:r>
            <a:endParaRPr lang="en-US" sz="1400" dirty="0"/>
          </a:p>
        </p:txBody>
      </p:sp>
      <p:sp>
        <p:nvSpPr>
          <p:cNvPr id="55" name="Rounded Rectangle 54"/>
          <p:cNvSpPr/>
          <p:nvPr/>
        </p:nvSpPr>
        <p:spPr>
          <a:xfrm>
            <a:off x="2915816" y="1628800"/>
            <a:ext cx="720080" cy="28803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987824" y="1628800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 err="1" smtClean="0"/>
              <a:t>idx</a:t>
            </a:r>
            <a:r>
              <a:rPr lang="en-US" sz="1400" dirty="0" smtClean="0"/>
              <a:t>=1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6" idx="2"/>
          </p:cNvCxnSpPr>
          <p:nvPr/>
        </p:nvCxnSpPr>
        <p:spPr>
          <a:xfrm flipH="1">
            <a:off x="3275856" y="1936577"/>
            <a:ext cx="2272" cy="340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5" idx="1"/>
          </p:cNvCxnSpPr>
          <p:nvPr/>
        </p:nvCxnSpPr>
        <p:spPr>
          <a:xfrm>
            <a:off x="2267744" y="1772816"/>
            <a:ext cx="64807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851920" y="177281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635896" y="191683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707904" y="198884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3635896" y="177281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691680" y="1628800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prod0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1691680" y="198884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1681" y="1988840"/>
            <a:ext cx="61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prod1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1691680" y="234888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36276" y="2348880"/>
            <a:ext cx="530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steal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1691680" y="270892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483768" y="213285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2267744" y="227687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339752" y="234888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267744" y="213285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483768" y="249289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267744" y="263691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339752" y="270892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267744" y="249289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44008" y="1556792"/>
            <a:ext cx="576064" cy="11521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4644008" y="1628800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prod0</a:t>
            </a:r>
            <a:endParaRPr lang="en-US" dirty="0"/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4644008" y="198884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644009" y="1988840"/>
            <a:ext cx="61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prod1</a:t>
            </a:r>
            <a:endParaRPr lang="en-US" dirty="0"/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4644008" y="234888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688604" y="2348880"/>
            <a:ext cx="530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steal</a:t>
            </a:r>
            <a:endParaRPr lang="en-US" dirty="0"/>
          </a:p>
        </p:txBody>
      </p:sp>
      <p:cxnSp>
        <p:nvCxnSpPr>
          <p:cNvPr id="127" name="Straight Connector 126"/>
          <p:cNvCxnSpPr/>
          <p:nvPr/>
        </p:nvCxnSpPr>
        <p:spPr>
          <a:xfrm flipH="1">
            <a:off x="4644008" y="270892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436096" y="213285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5220072" y="227687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292080" y="234888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5220072" y="213285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436096" y="249289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5220072" y="263691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5292080" y="270892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5220072" y="249289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123728" y="1124744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Consumer c1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5148064" y="1124744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Consumer c2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5436096" y="177281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5220072" y="191683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5292080" y="198884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220072" y="177281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843808" y="2276872"/>
            <a:ext cx="864096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200" b="1" dirty="0" smtClean="0">
                <a:solidFill>
                  <a:schemeClr val="tx1"/>
                </a:solidFill>
              </a:rPr>
              <a:t>owner=c1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691680" y="1556792"/>
            <a:ext cx="576064" cy="11521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843808" y="2276872"/>
            <a:ext cx="864096" cy="129614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2843808" y="2708920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843808" y="2924944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843808" y="3140968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843808" y="3356992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843808" y="2492897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2843808" y="270892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2843808" y="292494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2843808" y="314096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2843808" y="335699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>
                <a:latin typeface="Arial"/>
                <a:cs typeface="Arial"/>
              </a:rPr>
              <a:t>┴</a:t>
            </a:r>
            <a:endParaRPr lang="en-US" sz="1400" dirty="0"/>
          </a:p>
        </p:txBody>
      </p:sp>
      <p:sp>
        <p:nvSpPr>
          <p:cNvPr id="55" name="Rounded Rectangle 54"/>
          <p:cNvSpPr/>
          <p:nvPr/>
        </p:nvSpPr>
        <p:spPr>
          <a:xfrm>
            <a:off x="2915816" y="1628800"/>
            <a:ext cx="720080" cy="28803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987824" y="1628800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 err="1" smtClean="0"/>
              <a:t>idx</a:t>
            </a:r>
            <a:r>
              <a:rPr lang="en-US" sz="1400" dirty="0" smtClean="0"/>
              <a:t>=1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6" idx="2"/>
          </p:cNvCxnSpPr>
          <p:nvPr/>
        </p:nvCxnSpPr>
        <p:spPr>
          <a:xfrm flipH="1">
            <a:off x="3275856" y="1936577"/>
            <a:ext cx="2272" cy="340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5" idx="1"/>
          </p:cNvCxnSpPr>
          <p:nvPr/>
        </p:nvCxnSpPr>
        <p:spPr>
          <a:xfrm>
            <a:off x="2267744" y="1772816"/>
            <a:ext cx="64807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851920" y="177281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635896" y="191683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707904" y="198884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3635896" y="177281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691680" y="1628800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prod0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1691680" y="198884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1681" y="1988840"/>
            <a:ext cx="61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prod1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1691680" y="234888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36276" y="2348880"/>
            <a:ext cx="530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steal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1691680" y="270892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483768" y="213285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2267744" y="227687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339752" y="234888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267744" y="213285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483768" y="249289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267744" y="263691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339752" y="270892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267744" y="249289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44008" y="1556792"/>
            <a:ext cx="576064" cy="11521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4644008" y="1628800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prod0</a:t>
            </a:r>
            <a:endParaRPr lang="en-US" dirty="0"/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4644008" y="198884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644009" y="1988840"/>
            <a:ext cx="61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prod1</a:t>
            </a:r>
            <a:endParaRPr lang="en-US" dirty="0"/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4644008" y="234888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688604" y="2348880"/>
            <a:ext cx="530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steal</a:t>
            </a:r>
            <a:endParaRPr lang="en-US" dirty="0"/>
          </a:p>
        </p:txBody>
      </p:sp>
      <p:cxnSp>
        <p:nvCxnSpPr>
          <p:cNvPr id="127" name="Straight Connector 126"/>
          <p:cNvCxnSpPr/>
          <p:nvPr/>
        </p:nvCxnSpPr>
        <p:spPr>
          <a:xfrm flipH="1">
            <a:off x="4644008" y="270892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436096" y="213285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5220072" y="227687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292080" y="234888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5220072" y="213285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123728" y="1124744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Consumer c1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5148064" y="1124744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Consumer c2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5436096" y="177281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5220072" y="191683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5292080" y="198884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220072" y="177281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hape 69"/>
          <p:cNvCxnSpPr>
            <a:endCxn id="56" idx="0"/>
          </p:cNvCxnSpPr>
          <p:nvPr/>
        </p:nvCxnSpPr>
        <p:spPr>
          <a:xfrm rot="10800000">
            <a:off x="3278128" y="1628800"/>
            <a:ext cx="1365880" cy="864096"/>
          </a:xfrm>
          <a:prstGeom prst="bentConnector4">
            <a:avLst>
              <a:gd name="adj1" fmla="val 26821"/>
              <a:gd name="adj2" fmla="val 114172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ounded Rectangular Callout 70"/>
          <p:cNvSpPr/>
          <p:nvPr/>
        </p:nvSpPr>
        <p:spPr>
          <a:xfrm>
            <a:off x="3851920" y="2780928"/>
            <a:ext cx="1368152" cy="612648"/>
          </a:xfrm>
          <a:prstGeom prst="wedgeRoundRectCallout">
            <a:avLst>
              <a:gd name="adj1" fmla="val -58427"/>
              <a:gd name="adj2" fmla="val -10807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400" dirty="0" smtClean="0">
                <a:solidFill>
                  <a:schemeClr val="tx1"/>
                </a:solidFill>
              </a:rPr>
              <a:t>CAS ownership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843808" y="2276872"/>
            <a:ext cx="864096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200" b="1" dirty="0" smtClean="0">
                <a:solidFill>
                  <a:schemeClr val="tx1"/>
                </a:solidFill>
              </a:rPr>
              <a:t>owner=c2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691680" y="1556792"/>
            <a:ext cx="576064" cy="11521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796136" y="2276872"/>
            <a:ext cx="864096" cy="1296144"/>
          </a:xfrm>
          <a:prstGeom prst="rect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5796136" y="2708920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796136" y="2924944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796136" y="3140968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796136" y="3356992"/>
            <a:ext cx="864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796136" y="2492897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5796136" y="270892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TAKEN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5796136" y="2924944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5796136" y="314096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/>
              <a:t>Task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5796136" y="335699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400" dirty="0" smtClean="0">
                <a:latin typeface="Arial"/>
                <a:cs typeface="Arial"/>
              </a:rPr>
              <a:t>┴</a:t>
            </a:r>
            <a:endParaRPr lang="en-US" sz="1400" dirty="0"/>
          </a:p>
        </p:txBody>
      </p:sp>
      <p:sp>
        <p:nvSpPr>
          <p:cNvPr id="55" name="Rounded Rectangle 54"/>
          <p:cNvSpPr/>
          <p:nvPr/>
        </p:nvSpPr>
        <p:spPr>
          <a:xfrm>
            <a:off x="2915816" y="1628800"/>
            <a:ext cx="720080" cy="28803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987824" y="1628800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 err="1" smtClean="0"/>
              <a:t>idx</a:t>
            </a:r>
            <a:r>
              <a:rPr lang="en-US" sz="1400" dirty="0" smtClean="0"/>
              <a:t>=1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71" idx="2"/>
          </p:cNvCxnSpPr>
          <p:nvPr/>
        </p:nvCxnSpPr>
        <p:spPr>
          <a:xfrm flipH="1">
            <a:off x="6228184" y="2152601"/>
            <a:ext cx="2272" cy="124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5" idx="1"/>
          </p:cNvCxnSpPr>
          <p:nvPr/>
        </p:nvCxnSpPr>
        <p:spPr>
          <a:xfrm>
            <a:off x="2267744" y="1772816"/>
            <a:ext cx="64807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851920" y="177281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635896" y="191683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707904" y="198884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3635896" y="177281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691680" y="1628800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prod0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1691680" y="198884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1681" y="1988840"/>
            <a:ext cx="61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prod1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1691680" y="234888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36276" y="2348880"/>
            <a:ext cx="530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steal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1691680" y="270892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483768" y="213285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2267744" y="227687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339752" y="234888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267744" y="213285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483768" y="249289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267744" y="2636912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339752" y="2708920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267744" y="249289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44008" y="1556792"/>
            <a:ext cx="576064" cy="11521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4644008" y="1628800"/>
            <a:ext cx="619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prod0</a:t>
            </a:r>
            <a:endParaRPr lang="en-US" dirty="0"/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4644008" y="198884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644009" y="1988840"/>
            <a:ext cx="61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prod1</a:t>
            </a:r>
            <a:endParaRPr lang="en-US" dirty="0"/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4644008" y="234888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688604" y="2348880"/>
            <a:ext cx="530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1400" dirty="0" smtClean="0"/>
              <a:t>steal</a:t>
            </a:r>
            <a:endParaRPr lang="en-US" dirty="0"/>
          </a:p>
        </p:txBody>
      </p:sp>
      <p:cxnSp>
        <p:nvCxnSpPr>
          <p:cNvPr id="127" name="Straight Connector 126"/>
          <p:cNvCxnSpPr/>
          <p:nvPr/>
        </p:nvCxnSpPr>
        <p:spPr>
          <a:xfrm flipH="1">
            <a:off x="4644008" y="2708920"/>
            <a:ext cx="5760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436096" y="213285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5220072" y="2276872"/>
            <a:ext cx="3600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292080" y="2348880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5220072" y="213285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123728" y="1124744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Consumer c1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5148064" y="1124744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Consumer c2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5436096" y="1772816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5220072" y="1916832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5292080" y="1988840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220072" y="1772816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5868144" y="1844824"/>
            <a:ext cx="720080" cy="28803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940152" y="1844824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sz="1400" dirty="0" err="1" smtClean="0"/>
              <a:t>idx</a:t>
            </a:r>
            <a:r>
              <a:rPr lang="en-US" sz="1400" dirty="0" smtClean="0"/>
              <a:t>=1</a:t>
            </a:r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6804248" y="1988840"/>
            <a:ext cx="0" cy="1440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6588224" y="2132856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660232" y="2204864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6588224" y="1988840"/>
            <a:ext cx="2160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275856" y="1916832"/>
            <a:ext cx="0" cy="21602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3059832" y="2132856"/>
            <a:ext cx="4320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3131840" y="2204864"/>
            <a:ext cx="28803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ular Callout 91"/>
          <p:cNvSpPr/>
          <p:nvPr/>
        </p:nvSpPr>
        <p:spPr>
          <a:xfrm>
            <a:off x="4067944" y="2780928"/>
            <a:ext cx="1368152" cy="612648"/>
          </a:xfrm>
          <a:prstGeom prst="wedgeRoundRectCallout">
            <a:avLst>
              <a:gd name="adj1" fmla="val 73452"/>
              <a:gd name="adj2" fmla="val 3851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400" dirty="0" smtClean="0">
                <a:solidFill>
                  <a:schemeClr val="tx1"/>
                </a:solidFill>
              </a:rPr>
              <a:t>CAS from Task to TAKEN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Elbow Connector 97"/>
          <p:cNvCxnSpPr>
            <a:stCxn id="126" idx="3"/>
            <a:endCxn id="58" idx="1"/>
          </p:cNvCxnSpPr>
          <p:nvPr/>
        </p:nvCxnSpPr>
        <p:spPr>
          <a:xfrm flipV="1">
            <a:off x="5218814" y="1988840"/>
            <a:ext cx="649330" cy="513929"/>
          </a:xfrm>
          <a:prstGeom prst="bentConnector3">
            <a:avLst>
              <a:gd name="adj1" fmla="val 71375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796136" y="2276872"/>
            <a:ext cx="864096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200" b="1" dirty="0" smtClean="0">
                <a:solidFill>
                  <a:schemeClr val="tx1"/>
                </a:solidFill>
              </a:rPr>
              <a:t>owner=c2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144</Words>
  <Application>Microsoft Office PowerPoint</Application>
  <PresentationFormat>On-screen Show (4:3)</PresentationFormat>
  <Paragraphs>99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ערכת נושא של Office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user</cp:lastModifiedBy>
  <cp:revision>9</cp:revision>
  <dcterms:modified xsi:type="dcterms:W3CDTF">2012-01-27T23:36:14Z</dcterms:modified>
</cp:coreProperties>
</file>