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315200" cy="96012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93" d="100"/>
          <a:sy n="93" d="100"/>
        </p:scale>
        <p:origin x="-11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ח'/שבט/תשע"ב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ח'/שבט/תשע"ב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ח'/שבט/תשע"ב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ח'/שבט/תשע"ב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ח'/שבט/תשע"ב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ח'/שבט/תשע"ב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ח'/שבט/תשע"ב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ח'/שבט/תשע"ב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ח'/שבט/תשע"ב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ח'/שבט/תשע"ב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ח'/שבט/תשע"ב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ח'/שבט/תשע"ב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3645024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r>
              <a:rPr lang="en-US" sz="1600" dirty="0" smtClean="0"/>
              <a:t>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9592" y="4149080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r>
              <a:rPr lang="en-US" sz="1600" dirty="0" smtClean="0"/>
              <a:t> 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3501008"/>
            <a:ext cx="1584176" cy="100811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3212976"/>
            <a:ext cx="1051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Memory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83768" y="3068960"/>
            <a:ext cx="1368152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71800" y="30689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/>
              <a:t>CPU1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6" y="3429000"/>
            <a:ext cx="649665" cy="523801"/>
            <a:chOff x="4572000" y="2492896"/>
            <a:chExt cx="649665" cy="523801"/>
          </a:xfrm>
        </p:grpSpPr>
        <p:sp>
          <p:nvSpPr>
            <p:cNvPr id="11" name="Freeform 10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55776" y="4005064"/>
            <a:ext cx="649665" cy="523801"/>
            <a:chOff x="4572000" y="2492896"/>
            <a:chExt cx="649665" cy="523801"/>
          </a:xfrm>
        </p:grpSpPr>
        <p:sp>
          <p:nvSpPr>
            <p:cNvPr id="15" name="Freeform 14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2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3848" y="3429000"/>
            <a:ext cx="659476" cy="523801"/>
            <a:chOff x="4572000" y="2492896"/>
            <a:chExt cx="659476" cy="523801"/>
          </a:xfrm>
        </p:grpSpPr>
        <p:sp>
          <p:nvSpPr>
            <p:cNvPr id="23" name="Freeform 22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1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03848" y="4005064"/>
            <a:ext cx="659476" cy="523801"/>
            <a:chOff x="4572000" y="2492896"/>
            <a:chExt cx="659476" cy="523801"/>
          </a:xfrm>
        </p:grpSpPr>
        <p:sp>
          <p:nvSpPr>
            <p:cNvPr id="26" name="Freeform 25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2</a:t>
              </a:r>
              <a:endParaRPr lang="en-US" dirty="0"/>
            </a:p>
          </p:txBody>
        </p:sp>
      </p:grpSp>
      <p:sp>
        <p:nvSpPr>
          <p:cNvPr id="31" name="Left-Right Arrow 30"/>
          <p:cNvSpPr/>
          <p:nvPr/>
        </p:nvSpPr>
        <p:spPr>
          <a:xfrm>
            <a:off x="2051720" y="3933056"/>
            <a:ext cx="432048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76256" y="3645024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r>
              <a:rPr lang="en-US" sz="1600" dirty="0" smtClean="0"/>
              <a:t> 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76256" y="4149080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r>
              <a:rPr lang="en-US" sz="1600" dirty="0" smtClean="0"/>
              <a:t> 4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660232" y="3501008"/>
            <a:ext cx="1584176" cy="100811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04248" y="3212976"/>
            <a:ext cx="1051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Memory 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860032" y="3068960"/>
            <a:ext cx="1368152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220072" y="30689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/>
              <a:t>CPU2</a:t>
            </a:r>
            <a:endParaRPr lang="en-US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5580112" y="3429000"/>
            <a:ext cx="649665" cy="523801"/>
            <a:chOff x="4572000" y="2492896"/>
            <a:chExt cx="649665" cy="523801"/>
          </a:xfrm>
        </p:grpSpPr>
        <p:sp>
          <p:nvSpPr>
            <p:cNvPr id="39" name="Freeform 38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3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580112" y="4005064"/>
            <a:ext cx="649665" cy="523801"/>
            <a:chOff x="4572000" y="2492896"/>
            <a:chExt cx="649665" cy="523801"/>
          </a:xfrm>
        </p:grpSpPr>
        <p:sp>
          <p:nvSpPr>
            <p:cNvPr id="42" name="Freeform 41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4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932040" y="3429000"/>
            <a:ext cx="659476" cy="523801"/>
            <a:chOff x="4572000" y="2492896"/>
            <a:chExt cx="659476" cy="523801"/>
          </a:xfrm>
        </p:grpSpPr>
        <p:sp>
          <p:nvSpPr>
            <p:cNvPr id="47" name="Freeform 46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3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32040" y="4005064"/>
            <a:ext cx="659476" cy="523801"/>
            <a:chOff x="4572000" y="2492896"/>
            <a:chExt cx="659476" cy="523801"/>
          </a:xfrm>
        </p:grpSpPr>
        <p:sp>
          <p:nvSpPr>
            <p:cNvPr id="50" name="Freeform 49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4</a:t>
              </a:r>
              <a:endParaRPr lang="en-US" dirty="0"/>
            </a:p>
          </p:txBody>
        </p:sp>
      </p:grpSp>
      <p:sp>
        <p:nvSpPr>
          <p:cNvPr id="55" name="Left-Right Arrow 54"/>
          <p:cNvSpPr/>
          <p:nvPr/>
        </p:nvSpPr>
        <p:spPr>
          <a:xfrm>
            <a:off x="6228184" y="3933056"/>
            <a:ext cx="432048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-Right Arrow 69"/>
          <p:cNvSpPr/>
          <p:nvPr/>
        </p:nvSpPr>
        <p:spPr>
          <a:xfrm>
            <a:off x="3851920" y="3645024"/>
            <a:ext cx="1008112" cy="14401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547664" y="4797152"/>
            <a:ext cx="24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Prod 2 access list: </a:t>
            </a:r>
          </a:p>
          <a:p>
            <a:pPr algn="l" rtl="0"/>
            <a:r>
              <a:rPr lang="en-US" sz="1600" dirty="0" smtClean="0"/>
              <a:t>cons2, cons1, cons3, cons4</a:t>
            </a:r>
            <a:endParaRPr lang="en-US" sz="1600" dirty="0"/>
          </a:p>
        </p:txBody>
      </p:sp>
      <p:sp>
        <p:nvSpPr>
          <p:cNvPr id="72" name="Rectangular Callout 71"/>
          <p:cNvSpPr/>
          <p:nvPr/>
        </p:nvSpPr>
        <p:spPr>
          <a:xfrm>
            <a:off x="1547664" y="4797152"/>
            <a:ext cx="2376264" cy="576064"/>
          </a:xfrm>
          <a:prstGeom prst="wedgeRectCallout">
            <a:avLst>
              <a:gd name="adj1" fmla="val 35159"/>
              <a:gd name="adj2" fmla="val -108988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572000" y="4797152"/>
            <a:ext cx="1836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Cons </a:t>
            </a:r>
            <a:r>
              <a:rPr lang="en-US" sz="1600" smtClean="0"/>
              <a:t>4 access </a:t>
            </a:r>
            <a:r>
              <a:rPr lang="en-US" sz="1600" dirty="0" smtClean="0"/>
              <a:t>list: </a:t>
            </a:r>
          </a:p>
          <a:p>
            <a:pPr algn="l" rtl="0"/>
            <a:r>
              <a:rPr lang="en-US" sz="1600" dirty="0" smtClean="0"/>
              <a:t>cons3, cons1, cons2</a:t>
            </a:r>
            <a:endParaRPr lang="en-US" sz="1600" dirty="0"/>
          </a:p>
        </p:txBody>
      </p:sp>
      <p:sp>
        <p:nvSpPr>
          <p:cNvPr id="74" name="Rectangular Callout 73"/>
          <p:cNvSpPr/>
          <p:nvPr/>
        </p:nvSpPr>
        <p:spPr>
          <a:xfrm>
            <a:off x="4572000" y="4797152"/>
            <a:ext cx="2376264" cy="576064"/>
          </a:xfrm>
          <a:prstGeom prst="wedgeRectCallout">
            <a:avLst>
              <a:gd name="adj1" fmla="val 10078"/>
              <a:gd name="adj2" fmla="val -104737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79912" y="3356992"/>
            <a:ext cx="1111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smtClean="0"/>
              <a:t>interconnect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7984" y="2348880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427984" y="278092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27984" y="299695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27984" y="3212976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27984" y="342900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7984" y="256490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7984" y="278092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427984" y="299695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427984" y="321297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427984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868144" y="2348880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5868144" y="278092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8144" y="299695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8144" y="3212976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68144" y="342900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68144" y="256490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868144" y="278092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868144" y="299695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00" dirty="0" smtClean="0">
                <a:latin typeface="Arial"/>
                <a:cs typeface="Arial"/>
              </a:rPr>
              <a:t>┴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868144" y="321297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868144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4499992" y="1700808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0" y="170080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=2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2"/>
          </p:cNvCxnSpPr>
          <p:nvPr/>
        </p:nvCxnSpPr>
        <p:spPr>
          <a:xfrm flipH="1">
            <a:off x="4860032" y="2008585"/>
            <a:ext cx="2272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940152" y="1700808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940152" y="170080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err="1" smtClean="0"/>
              <a:t>idx</a:t>
            </a:r>
            <a:r>
              <a:rPr lang="en-US" sz="1400" dirty="0" smtClean="0"/>
              <a:t>=-1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6300192" y="2008585"/>
            <a:ext cx="0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096344" y="1700808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168352" y="170080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=4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491880" y="1988840"/>
            <a:ext cx="0" cy="2880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275856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347864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3"/>
            <a:endCxn id="30" idx="1"/>
          </p:cNvCxnSpPr>
          <p:nvPr/>
        </p:nvCxnSpPr>
        <p:spPr>
          <a:xfrm>
            <a:off x="3816424" y="1844824"/>
            <a:ext cx="68356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1" idx="1"/>
          </p:cNvCxnSpPr>
          <p:nvPr/>
        </p:nvCxnSpPr>
        <p:spPr>
          <a:xfrm>
            <a:off x="5220072" y="1844824"/>
            <a:ext cx="720080" cy="98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835696" y="1628800"/>
            <a:ext cx="576064" cy="25922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6948264" y="184482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732240" y="198884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6804248" y="206084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660232" y="1844824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987824" y="3429000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2987824" y="386104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987824" y="3429000"/>
            <a:ext cx="864096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owner=c1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2987824" y="407707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987824" y="4293096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987824" y="450912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987824" y="364502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2987824" y="386104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2987824" y="407707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2987824" y="429309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2987824" y="45091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87" name="Rounded Rectangle 86"/>
          <p:cNvSpPr/>
          <p:nvPr/>
        </p:nvSpPr>
        <p:spPr>
          <a:xfrm>
            <a:off x="3059832" y="2780928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131840" y="278092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=0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88" idx="2"/>
            <a:endCxn id="78" idx="0"/>
          </p:cNvCxnSpPr>
          <p:nvPr/>
        </p:nvCxnSpPr>
        <p:spPr>
          <a:xfrm flipH="1">
            <a:off x="3419872" y="3088705"/>
            <a:ext cx="2272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46" idx="1"/>
          </p:cNvCxnSpPr>
          <p:nvPr/>
        </p:nvCxnSpPr>
        <p:spPr>
          <a:xfrm>
            <a:off x="2411760" y="1844824"/>
            <a:ext cx="68458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7" idx="1"/>
          </p:cNvCxnSpPr>
          <p:nvPr/>
        </p:nvCxnSpPr>
        <p:spPr>
          <a:xfrm>
            <a:off x="2411760" y="2924944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995936" y="292494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779912" y="306896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3851920" y="314096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3779912" y="292494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835696" y="170080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835696" y="206084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835696" y="206084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1835696" y="242088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835696" y="242088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prod2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1835696" y="278092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835696" y="278092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prod3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1835696" y="314096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35696" y="314096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prod4</a:t>
            </a: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1835696" y="350100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835696" y="350100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prod5</a:t>
            </a:r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1835696" y="386104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880292" y="3861048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1835696" y="422108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627784" y="220486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2411760" y="234888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483768" y="242088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2411760" y="220486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627784" y="256490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2411760" y="270892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2483768" y="278092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2411760" y="256490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627784" y="328498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411760" y="342900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2483768" y="350100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2411760" y="328498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627784" y="364502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2411760" y="378904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2483768" y="386104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2411760" y="364502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627784" y="400506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2411760" y="414908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2483768" y="422108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2411760" y="400506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Left Brace 135"/>
          <p:cNvSpPr/>
          <p:nvPr/>
        </p:nvSpPr>
        <p:spPr>
          <a:xfrm>
            <a:off x="1403648" y="1628800"/>
            <a:ext cx="288032" cy="259228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689696" y="2774800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600" dirty="0" err="1" smtClean="0"/>
              <a:t>chunkLists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4427984" y="2348880"/>
            <a:ext cx="864096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owner=c1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868144" y="2348880"/>
            <a:ext cx="864096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owner=c1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5652120" y="2564904"/>
            <a:ext cx="216024" cy="1141095"/>
            <a:chOff x="5652120" y="2564904"/>
            <a:chExt cx="216024" cy="1141095"/>
          </a:xfrm>
        </p:grpSpPr>
        <p:sp>
          <p:nvSpPr>
            <p:cNvPr id="98" name="TextBox 97"/>
            <p:cNvSpPr txBox="1"/>
            <p:nvPr/>
          </p:nvSpPr>
          <p:spPr>
            <a:xfrm>
              <a:off x="5652120" y="2564904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0</a:t>
              </a:r>
              <a:endParaRPr lang="en-US" sz="16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652120" y="278092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1</a:t>
              </a:r>
              <a:endParaRPr lang="en-US" sz="16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652120" y="2996952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2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52120" y="321297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3</a:t>
              </a:r>
              <a:endParaRPr lang="en-US" sz="16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652120" y="342900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4</a:t>
              </a:r>
              <a:endParaRPr lang="en-US" sz="1600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211960" y="2564904"/>
            <a:ext cx="216024" cy="1141095"/>
            <a:chOff x="5652120" y="2564904"/>
            <a:chExt cx="216024" cy="1141095"/>
          </a:xfrm>
        </p:grpSpPr>
        <p:sp>
          <p:nvSpPr>
            <p:cNvPr id="145" name="TextBox 144"/>
            <p:cNvSpPr txBox="1"/>
            <p:nvPr/>
          </p:nvSpPr>
          <p:spPr>
            <a:xfrm>
              <a:off x="5652120" y="2564904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0</a:t>
              </a:r>
              <a:endParaRPr lang="en-US" sz="16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652120" y="278092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1</a:t>
              </a:r>
              <a:endParaRPr lang="en-US" sz="16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652120" y="2996952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2</a:t>
              </a:r>
              <a:endParaRPr lang="en-US" sz="16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652120" y="321297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3</a:t>
              </a:r>
              <a:endParaRPr lang="en-US" sz="16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652120" y="342900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4</a:t>
              </a:r>
              <a:endParaRPr lang="en-US" sz="1600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2771800" y="3645024"/>
            <a:ext cx="216024" cy="1141095"/>
            <a:chOff x="5652120" y="2564904"/>
            <a:chExt cx="216024" cy="1141095"/>
          </a:xfrm>
        </p:grpSpPr>
        <p:sp>
          <p:nvSpPr>
            <p:cNvPr id="151" name="TextBox 150"/>
            <p:cNvSpPr txBox="1"/>
            <p:nvPr/>
          </p:nvSpPr>
          <p:spPr>
            <a:xfrm>
              <a:off x="5652120" y="2564904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0</a:t>
              </a:r>
              <a:endParaRPr lang="en-US" sz="16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652120" y="278092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1</a:t>
              </a:r>
              <a:endParaRPr lang="en-US" sz="16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652120" y="2996952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2</a:t>
              </a:r>
              <a:endParaRPr lang="en-US" sz="16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652120" y="321297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3</a:t>
              </a:r>
              <a:endParaRPr lang="en-US" sz="16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652120" y="342900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1200" dirty="0" smtClean="0"/>
                <a:t>4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691680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43808" y="2276872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843808" y="270892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843808" y="2924944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3808" y="314096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43808" y="335699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43808" y="249289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843808" y="27089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843808" y="29249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843808" y="314096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843808" y="33569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915816" y="1628800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987824" y="162880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=1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6" idx="2"/>
          </p:cNvCxnSpPr>
          <p:nvPr/>
        </p:nvCxnSpPr>
        <p:spPr>
          <a:xfrm flipH="1">
            <a:off x="3275856" y="1936577"/>
            <a:ext cx="2272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5" idx="1"/>
          </p:cNvCxnSpPr>
          <p:nvPr/>
        </p:nvCxnSpPr>
        <p:spPr>
          <a:xfrm>
            <a:off x="2267744" y="177281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51920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35896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707904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635896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91680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691680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1681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691680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36276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691680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83768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267744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339752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267744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483768" y="249289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267744" y="263691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339752" y="270892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267744" y="249289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44008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44008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644008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644009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644008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688604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4644008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436096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220072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292080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220072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436096" y="249289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220072" y="263691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5292080" y="270892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5220072" y="249289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123728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48064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436096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220072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5292080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220072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843808" y="2276872"/>
            <a:ext cx="864096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owner=c1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691680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43808" y="2276872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843808" y="270892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843808" y="2924944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3808" y="314096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43808" y="335699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43808" y="249289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843808" y="27089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843808" y="29249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843808" y="314096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843808" y="33569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915816" y="1628800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987824" y="162880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=1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6" idx="2"/>
          </p:cNvCxnSpPr>
          <p:nvPr/>
        </p:nvCxnSpPr>
        <p:spPr>
          <a:xfrm flipH="1">
            <a:off x="3275856" y="1936577"/>
            <a:ext cx="2272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5" idx="1"/>
          </p:cNvCxnSpPr>
          <p:nvPr/>
        </p:nvCxnSpPr>
        <p:spPr>
          <a:xfrm>
            <a:off x="2267744" y="177281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51920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35896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707904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635896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91680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691680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1681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691680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36276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691680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83768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267744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339752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267744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483768" y="249289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267744" y="263691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339752" y="270892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267744" y="249289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44008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44008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644008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644009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644008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688604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4644008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436096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220072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292080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220072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123728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48064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436096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220072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5292080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220072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endCxn id="56" idx="0"/>
          </p:cNvCxnSpPr>
          <p:nvPr/>
        </p:nvCxnSpPr>
        <p:spPr>
          <a:xfrm rot="10800000">
            <a:off x="3278128" y="1628800"/>
            <a:ext cx="1365880" cy="864096"/>
          </a:xfrm>
          <a:prstGeom prst="bentConnector4">
            <a:avLst>
              <a:gd name="adj1" fmla="val 26821"/>
              <a:gd name="adj2" fmla="val 114172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ounded Rectangular Callout 70"/>
          <p:cNvSpPr/>
          <p:nvPr/>
        </p:nvSpPr>
        <p:spPr>
          <a:xfrm>
            <a:off x="3851920" y="2780928"/>
            <a:ext cx="1368152" cy="612648"/>
          </a:xfrm>
          <a:prstGeom prst="wedgeRoundRectCallout">
            <a:avLst>
              <a:gd name="adj1" fmla="val -58427"/>
              <a:gd name="adj2" fmla="val -10807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400" dirty="0" smtClean="0">
                <a:solidFill>
                  <a:schemeClr val="tx1"/>
                </a:solidFill>
              </a:rPr>
              <a:t>CAS ownership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43808" y="2276872"/>
            <a:ext cx="864096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owner=c2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691680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96136" y="2276872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5796136" y="270892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796136" y="2924944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796136" y="314096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96136" y="335699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96136" y="249289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796136" y="27089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5796136" y="29249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796136" y="314096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796136" y="33569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915816" y="1628800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987824" y="162880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=1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71" idx="2"/>
          </p:cNvCxnSpPr>
          <p:nvPr/>
        </p:nvCxnSpPr>
        <p:spPr>
          <a:xfrm flipH="1">
            <a:off x="6228184" y="2152601"/>
            <a:ext cx="2272" cy="124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5" idx="1"/>
          </p:cNvCxnSpPr>
          <p:nvPr/>
        </p:nvCxnSpPr>
        <p:spPr>
          <a:xfrm>
            <a:off x="2267744" y="177281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51920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35896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707904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635896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91680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691680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1681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691680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36276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691680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83768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267744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339752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267744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483768" y="249289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267744" y="263691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339752" y="270892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267744" y="249289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44008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44008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644008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644009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644008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688604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4644008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436096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220072" y="2276872"/>
            <a:ext cx="3600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292080" y="2348880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220072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123728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48064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436096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220072" y="1916832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5292080" y="1988840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220072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868144" y="1844824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940152" y="184482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=1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6804248" y="1988840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588224" y="2132856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660232" y="2204864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588224" y="1988840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275856" y="1916832"/>
            <a:ext cx="0" cy="2160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3059832" y="2132856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3131840" y="2204864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ular Callout 91"/>
          <p:cNvSpPr/>
          <p:nvPr/>
        </p:nvSpPr>
        <p:spPr>
          <a:xfrm>
            <a:off x="4067944" y="2780928"/>
            <a:ext cx="1368152" cy="612648"/>
          </a:xfrm>
          <a:prstGeom prst="wedgeRoundRectCallout">
            <a:avLst>
              <a:gd name="adj1" fmla="val 73452"/>
              <a:gd name="adj2" fmla="val 3851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400" dirty="0" smtClean="0">
                <a:solidFill>
                  <a:schemeClr val="tx1"/>
                </a:solidFill>
              </a:rPr>
              <a:t>CAS from Task to TAKEN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Elbow Connector 97"/>
          <p:cNvCxnSpPr>
            <a:stCxn id="126" idx="3"/>
            <a:endCxn id="58" idx="1"/>
          </p:cNvCxnSpPr>
          <p:nvPr/>
        </p:nvCxnSpPr>
        <p:spPr>
          <a:xfrm flipV="1">
            <a:off x="5218814" y="1988840"/>
            <a:ext cx="649330" cy="513929"/>
          </a:xfrm>
          <a:prstGeom prst="bentConnector3">
            <a:avLst>
              <a:gd name="adj1" fmla="val 71375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796136" y="2276872"/>
            <a:ext cx="864096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owner=c2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159</Words>
  <Application>Microsoft Office PowerPoint</Application>
  <PresentationFormat>On-screen Show (4:3)</PresentationFormat>
  <Paragraphs>114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ערכת נושא של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user</cp:lastModifiedBy>
  <cp:revision>12</cp:revision>
  <dcterms:modified xsi:type="dcterms:W3CDTF">2012-02-01T11:48:55Z</dcterms:modified>
</cp:coreProperties>
</file>