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315200" cy="96012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93" d="100"/>
          <a:sy n="93" d="100"/>
        </p:scale>
        <p:origin x="-113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ב'/שבט/תשע"ב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ב'/שבט/תשע"ב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ב'/שבט/תשע"ב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ב'/שבט/תשע"ב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ב'/שבט/תשע"ב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ב'/שבט/תשע"ב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ב'/שבט/תשע"ב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ב'/שבט/תשע"ב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ב'/שבט/תשע"ב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ב'/שבט/תשע"ב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ב'/שבט/תשע"ב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pPr/>
              <a:t>ב'/שבט/תשע"ב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2060848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err="1" smtClean="0"/>
              <a:t>SCPool</a:t>
            </a:r>
            <a:r>
              <a:rPr lang="en-US" sz="1600" dirty="0" smtClean="0"/>
              <a:t>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9592" y="2564904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err="1" smtClean="0"/>
              <a:t>SCPool</a:t>
            </a:r>
            <a:r>
              <a:rPr lang="en-US" sz="1600" dirty="0" smtClean="0"/>
              <a:t> 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7544" y="1916832"/>
            <a:ext cx="1584176" cy="1008112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628800"/>
            <a:ext cx="1051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 smtClean="0"/>
              <a:t>Memory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83768" y="1268760"/>
            <a:ext cx="1368152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99792" y="12687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 smtClean="0"/>
              <a:t>CPU1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55776" y="1772816"/>
            <a:ext cx="649665" cy="523801"/>
            <a:chOff x="4572000" y="2492896"/>
            <a:chExt cx="649665" cy="523801"/>
          </a:xfrm>
        </p:grpSpPr>
        <p:sp>
          <p:nvSpPr>
            <p:cNvPr id="11" name="Freeform 10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2000" y="2708920"/>
              <a:ext cx="649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cons 1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55776" y="2348880"/>
            <a:ext cx="649665" cy="523801"/>
            <a:chOff x="4572000" y="2492896"/>
            <a:chExt cx="649665" cy="523801"/>
          </a:xfrm>
        </p:grpSpPr>
        <p:sp>
          <p:nvSpPr>
            <p:cNvPr id="15" name="Freeform 14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72000" y="2708920"/>
              <a:ext cx="649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cons 2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03848" y="1772816"/>
            <a:ext cx="659476" cy="523801"/>
            <a:chOff x="4572000" y="2492896"/>
            <a:chExt cx="659476" cy="523801"/>
          </a:xfrm>
        </p:grpSpPr>
        <p:sp>
          <p:nvSpPr>
            <p:cNvPr id="23" name="Freeform 22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72000" y="2708920"/>
              <a:ext cx="659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prod 1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03848" y="2348880"/>
            <a:ext cx="659476" cy="523801"/>
            <a:chOff x="4572000" y="2492896"/>
            <a:chExt cx="659476" cy="523801"/>
          </a:xfrm>
        </p:grpSpPr>
        <p:sp>
          <p:nvSpPr>
            <p:cNvPr id="26" name="Freeform 25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72000" y="2708920"/>
              <a:ext cx="659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prod 2</a:t>
              </a:r>
              <a:endParaRPr lang="en-US" dirty="0"/>
            </a:p>
          </p:txBody>
        </p:sp>
      </p:grpSp>
      <p:sp>
        <p:nvSpPr>
          <p:cNvPr id="31" name="Left-Right Arrow 30"/>
          <p:cNvSpPr/>
          <p:nvPr/>
        </p:nvSpPr>
        <p:spPr>
          <a:xfrm>
            <a:off x="2051720" y="2348880"/>
            <a:ext cx="432048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876256" y="2060848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err="1" smtClean="0"/>
              <a:t>SCPool</a:t>
            </a:r>
            <a:r>
              <a:rPr lang="en-US" sz="1600" dirty="0" smtClean="0"/>
              <a:t> 3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876256" y="2564904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err="1" smtClean="0"/>
              <a:t>SCPool</a:t>
            </a:r>
            <a:r>
              <a:rPr lang="en-US" sz="1600" dirty="0" smtClean="0"/>
              <a:t> 4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6660232" y="1916832"/>
            <a:ext cx="1584176" cy="1008112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804248" y="1628800"/>
            <a:ext cx="1051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 smtClean="0"/>
              <a:t>Memory 2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860032" y="1268760"/>
            <a:ext cx="1368152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076056" y="12687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 smtClean="0"/>
              <a:t>CPU2</a:t>
            </a:r>
            <a:endParaRPr lang="en-US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5580112" y="1772816"/>
            <a:ext cx="649665" cy="523801"/>
            <a:chOff x="4572000" y="2492896"/>
            <a:chExt cx="649665" cy="523801"/>
          </a:xfrm>
        </p:grpSpPr>
        <p:sp>
          <p:nvSpPr>
            <p:cNvPr id="39" name="Freeform 38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72000" y="2708920"/>
              <a:ext cx="649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cons 3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580112" y="2348880"/>
            <a:ext cx="649665" cy="523801"/>
            <a:chOff x="4572000" y="2492896"/>
            <a:chExt cx="649665" cy="523801"/>
          </a:xfrm>
        </p:grpSpPr>
        <p:sp>
          <p:nvSpPr>
            <p:cNvPr id="42" name="Freeform 41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2708920"/>
              <a:ext cx="649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cons 4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932040" y="1772816"/>
            <a:ext cx="659476" cy="523801"/>
            <a:chOff x="4572000" y="2492896"/>
            <a:chExt cx="659476" cy="523801"/>
          </a:xfrm>
        </p:grpSpPr>
        <p:sp>
          <p:nvSpPr>
            <p:cNvPr id="47" name="Freeform 46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72000" y="2708920"/>
              <a:ext cx="659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prod 3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32040" y="2348880"/>
            <a:ext cx="659476" cy="523801"/>
            <a:chOff x="4572000" y="2492896"/>
            <a:chExt cx="659476" cy="523801"/>
          </a:xfrm>
        </p:grpSpPr>
        <p:sp>
          <p:nvSpPr>
            <p:cNvPr id="50" name="Freeform 49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72000" y="2708920"/>
              <a:ext cx="659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prod 4</a:t>
              </a:r>
              <a:endParaRPr lang="en-US" dirty="0"/>
            </a:p>
          </p:txBody>
        </p:sp>
      </p:grpSp>
      <p:sp>
        <p:nvSpPr>
          <p:cNvPr id="55" name="Left-Right Arrow 54"/>
          <p:cNvSpPr/>
          <p:nvPr/>
        </p:nvSpPr>
        <p:spPr>
          <a:xfrm>
            <a:off x="6228184" y="2348880"/>
            <a:ext cx="432048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-Right Arrow 69"/>
          <p:cNvSpPr/>
          <p:nvPr/>
        </p:nvSpPr>
        <p:spPr>
          <a:xfrm>
            <a:off x="3851920" y="2060848"/>
            <a:ext cx="1008112" cy="14401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547664" y="3212976"/>
            <a:ext cx="24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 smtClean="0"/>
              <a:t>Prod 2 access list: </a:t>
            </a:r>
          </a:p>
          <a:p>
            <a:pPr algn="l" rtl="0"/>
            <a:r>
              <a:rPr lang="en-US" sz="1600" dirty="0" smtClean="0"/>
              <a:t>cons2, cons1, cons3, cons4</a:t>
            </a:r>
            <a:endParaRPr lang="en-US" sz="1600" dirty="0"/>
          </a:p>
        </p:txBody>
      </p:sp>
      <p:sp>
        <p:nvSpPr>
          <p:cNvPr id="72" name="Rectangular Callout 71"/>
          <p:cNvSpPr/>
          <p:nvPr/>
        </p:nvSpPr>
        <p:spPr>
          <a:xfrm>
            <a:off x="1547664" y="3212976"/>
            <a:ext cx="2376264" cy="576064"/>
          </a:xfrm>
          <a:prstGeom prst="wedgeRectCallout">
            <a:avLst>
              <a:gd name="adj1" fmla="val 35159"/>
              <a:gd name="adj2" fmla="val -108988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572000" y="3212976"/>
            <a:ext cx="1836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 smtClean="0"/>
              <a:t>Cons </a:t>
            </a:r>
            <a:r>
              <a:rPr lang="en-US" sz="1600" smtClean="0"/>
              <a:t>4 access </a:t>
            </a:r>
            <a:r>
              <a:rPr lang="en-US" sz="1600" dirty="0" smtClean="0"/>
              <a:t>list: </a:t>
            </a:r>
          </a:p>
          <a:p>
            <a:pPr algn="l" rtl="0"/>
            <a:r>
              <a:rPr lang="en-US" sz="1600" dirty="0" smtClean="0"/>
              <a:t>cons3, cons1, cons2</a:t>
            </a:r>
            <a:endParaRPr lang="en-US" sz="1600" dirty="0"/>
          </a:p>
        </p:txBody>
      </p:sp>
      <p:sp>
        <p:nvSpPr>
          <p:cNvPr id="74" name="Rectangular Callout 73"/>
          <p:cNvSpPr/>
          <p:nvPr/>
        </p:nvSpPr>
        <p:spPr>
          <a:xfrm>
            <a:off x="4572000" y="3212976"/>
            <a:ext cx="2376264" cy="576064"/>
          </a:xfrm>
          <a:prstGeom prst="wedgeRectCallout">
            <a:avLst>
              <a:gd name="adj1" fmla="val 9391"/>
              <a:gd name="adj2" fmla="val -117492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779912" y="1772816"/>
            <a:ext cx="1111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smtClean="0"/>
              <a:t>interconnect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3848" y="2348880"/>
            <a:ext cx="864096" cy="129614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203848" y="2780928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03848" y="2348880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dirty="0" smtClean="0"/>
              <a:t>owner=c1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203848" y="2996952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03848" y="3212976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03848" y="3429000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03848" y="2564905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03848" y="278092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203848" y="299695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203848" y="321297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203848" y="342900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4644008" y="2348880"/>
            <a:ext cx="864096" cy="129614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4644008" y="2780928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44008" y="2348880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dirty="0" smtClean="0"/>
              <a:t>owner=c1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644008" y="2996952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44008" y="3212976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44008" y="3429000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44008" y="2564905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644008" y="278092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4644008" y="299695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600" dirty="0" smtClean="0">
                <a:latin typeface="Arial"/>
                <a:cs typeface="Arial"/>
              </a:rPr>
              <a:t>┴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4644008" y="321297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644008" y="342900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600" dirty="0"/>
          </a:p>
        </p:txBody>
      </p:sp>
      <p:sp>
        <p:nvSpPr>
          <p:cNvPr id="30" name="Rounded Rectangle 29"/>
          <p:cNvSpPr/>
          <p:nvPr/>
        </p:nvSpPr>
        <p:spPr>
          <a:xfrm>
            <a:off x="3275856" y="1700808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47864" y="1700808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=2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2"/>
            <a:endCxn id="8" idx="0"/>
          </p:cNvCxnSpPr>
          <p:nvPr/>
        </p:nvCxnSpPr>
        <p:spPr>
          <a:xfrm flipH="1">
            <a:off x="3635896" y="2008585"/>
            <a:ext cx="2272" cy="340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4716016" y="1700808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716016" y="170080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err="1" smtClean="0"/>
              <a:t>idx</a:t>
            </a:r>
            <a:r>
              <a:rPr lang="en-US" sz="1400" dirty="0" smtClean="0"/>
              <a:t>=-1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1" idx="2"/>
            <a:endCxn id="21" idx="0"/>
          </p:cNvCxnSpPr>
          <p:nvPr/>
        </p:nvCxnSpPr>
        <p:spPr>
          <a:xfrm>
            <a:off x="5076056" y="2008585"/>
            <a:ext cx="0" cy="340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872208" y="1700808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944216" y="1700808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=4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267744" y="1988840"/>
            <a:ext cx="0" cy="2880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051720" y="227687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2123728" y="234888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6" idx="3"/>
            <a:endCxn id="30" idx="1"/>
          </p:cNvCxnSpPr>
          <p:nvPr/>
        </p:nvCxnSpPr>
        <p:spPr>
          <a:xfrm>
            <a:off x="2592288" y="1844824"/>
            <a:ext cx="683568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1" idx="1"/>
          </p:cNvCxnSpPr>
          <p:nvPr/>
        </p:nvCxnSpPr>
        <p:spPr>
          <a:xfrm>
            <a:off x="3995936" y="1844824"/>
            <a:ext cx="720080" cy="987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11560" y="1628800"/>
            <a:ext cx="576064" cy="25922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5724128" y="184482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508104" y="198884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5580112" y="206084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5436096" y="1844824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763688" y="3429000"/>
            <a:ext cx="864096" cy="129614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>
            <a:off x="1763688" y="3861048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763688" y="3429000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dirty="0" smtClean="0"/>
              <a:t>owner=c1</a:t>
            </a:r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1763688" y="4077072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763688" y="4293096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763688" y="4509120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763688" y="3645025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1763688" y="386104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1763688" y="407707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1763688" y="429309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1763688" y="450912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400" dirty="0"/>
          </a:p>
        </p:txBody>
      </p:sp>
      <p:sp>
        <p:nvSpPr>
          <p:cNvPr id="87" name="Rounded Rectangle 86"/>
          <p:cNvSpPr/>
          <p:nvPr/>
        </p:nvSpPr>
        <p:spPr>
          <a:xfrm>
            <a:off x="1835696" y="2780928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907704" y="2780928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=0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88" idx="2"/>
            <a:endCxn id="78" idx="0"/>
          </p:cNvCxnSpPr>
          <p:nvPr/>
        </p:nvCxnSpPr>
        <p:spPr>
          <a:xfrm flipH="1">
            <a:off x="2195736" y="3088705"/>
            <a:ext cx="2272" cy="340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46" idx="1"/>
          </p:cNvCxnSpPr>
          <p:nvPr/>
        </p:nvCxnSpPr>
        <p:spPr>
          <a:xfrm>
            <a:off x="1187624" y="1844824"/>
            <a:ext cx="68458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7" idx="1"/>
          </p:cNvCxnSpPr>
          <p:nvPr/>
        </p:nvCxnSpPr>
        <p:spPr>
          <a:xfrm>
            <a:off x="1187624" y="2924944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771800" y="292494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2555776" y="306896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627784" y="314096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2555776" y="2924944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11560" y="1700808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611560" y="206084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11560" y="2060848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611560" y="242088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11560" y="2420888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prod2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611560" y="278092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11560" y="2780928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prod3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611560" y="314096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11560" y="3140968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prod4</a:t>
            </a:r>
            <a:endParaRPr lang="en-US" dirty="0"/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611560" y="350100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11560" y="3501008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prod5</a:t>
            </a:r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611560" y="386104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56156" y="3861048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115" name="Straight Connector 114"/>
          <p:cNvCxnSpPr/>
          <p:nvPr/>
        </p:nvCxnSpPr>
        <p:spPr>
          <a:xfrm flipH="1">
            <a:off x="611560" y="422108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403648" y="220486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1187624" y="234888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1259632" y="242088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1187624" y="2204864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403648" y="256490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1187624" y="270892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1259632" y="278092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1187624" y="2564904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403648" y="328498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1187624" y="342900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1259632" y="350100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1187624" y="3284984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403648" y="364502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1187624" y="378904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1259632" y="386104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1187624" y="3645024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403648" y="400506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1187624" y="414908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1259632" y="422108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1187624" y="4005064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7020272" y="1844824"/>
            <a:ext cx="659476" cy="523801"/>
            <a:chOff x="4572000" y="2492896"/>
            <a:chExt cx="659476" cy="523801"/>
          </a:xfrm>
        </p:grpSpPr>
        <p:sp>
          <p:nvSpPr>
            <p:cNvPr id="99" name="Freeform 98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72000" y="2708920"/>
              <a:ext cx="659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prod </a:t>
              </a:r>
              <a:r>
                <a:rPr lang="en-US" sz="1400" dirty="0" smtClean="0"/>
                <a:t>0</a:t>
              </a:r>
              <a:endParaRPr lang="en-US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6588224" y="2348879"/>
            <a:ext cx="576064" cy="288032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6588224" y="2348879"/>
            <a:ext cx="288032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876256" y="2348879"/>
            <a:ext cx="288032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588224" y="2564904"/>
            <a:ext cx="569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dirty="0"/>
          </a:p>
        </p:txBody>
      </p:sp>
      <p:cxnSp>
        <p:nvCxnSpPr>
          <p:cNvPr id="145" name="Straight Arrow Connector 144"/>
          <p:cNvCxnSpPr>
            <a:stCxn id="103" idx="1"/>
          </p:cNvCxnSpPr>
          <p:nvPr/>
        </p:nvCxnSpPr>
        <p:spPr>
          <a:xfrm flipH="1">
            <a:off x="5436096" y="2492895"/>
            <a:ext cx="1152128" cy="64807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7020272" y="3356992"/>
            <a:ext cx="659476" cy="523801"/>
            <a:chOff x="4572000" y="2492896"/>
            <a:chExt cx="659476" cy="523801"/>
          </a:xfrm>
        </p:grpSpPr>
        <p:sp>
          <p:nvSpPr>
            <p:cNvPr id="151" name="Freeform 150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572000" y="2708920"/>
              <a:ext cx="659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prod </a:t>
              </a:r>
              <a:r>
                <a:rPr lang="en-US" sz="1400" dirty="0" smtClean="0"/>
                <a:t>3</a:t>
              </a:r>
              <a:endParaRPr lang="en-US" dirty="0"/>
            </a:p>
          </p:txBody>
        </p:sp>
      </p:grpSp>
      <p:sp>
        <p:nvSpPr>
          <p:cNvPr id="153" name="Rectangle 152"/>
          <p:cNvSpPr/>
          <p:nvPr/>
        </p:nvSpPr>
        <p:spPr>
          <a:xfrm>
            <a:off x="6588224" y="3861047"/>
            <a:ext cx="576064" cy="288032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6588224" y="3861047"/>
            <a:ext cx="288032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6876256" y="3861047"/>
            <a:ext cx="288032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6588224" y="4077072"/>
            <a:ext cx="569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dirty="0"/>
          </a:p>
        </p:txBody>
      </p:sp>
      <p:cxnSp>
        <p:nvCxnSpPr>
          <p:cNvPr id="157" name="Straight Arrow Connector 156"/>
          <p:cNvCxnSpPr>
            <a:stCxn id="153" idx="1"/>
          </p:cNvCxnSpPr>
          <p:nvPr/>
        </p:nvCxnSpPr>
        <p:spPr>
          <a:xfrm flipH="1">
            <a:off x="2555776" y="4005063"/>
            <a:ext cx="4032448" cy="36004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691680" y="1556792"/>
            <a:ext cx="576064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43808" y="2276872"/>
            <a:ext cx="864096" cy="129614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2843808" y="2708920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843808" y="2276872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dirty="0" smtClean="0"/>
              <a:t>owner=c1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2843808" y="2924944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43808" y="3140968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43808" y="3356992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43808" y="249289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843808" y="270892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843808" y="292494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843808" y="314096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2843808" y="335699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2915816" y="1628800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987824" y="162880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=1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6" idx="2"/>
            <a:endCxn id="46" idx="0"/>
          </p:cNvCxnSpPr>
          <p:nvPr/>
        </p:nvCxnSpPr>
        <p:spPr>
          <a:xfrm flipH="1">
            <a:off x="3275856" y="1936577"/>
            <a:ext cx="2272" cy="340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5" idx="1"/>
          </p:cNvCxnSpPr>
          <p:nvPr/>
        </p:nvCxnSpPr>
        <p:spPr>
          <a:xfrm>
            <a:off x="2267744" y="1772816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851920" y="177281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635896" y="191683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707904" y="198884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635896" y="177281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91680" y="1628800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1691680" y="198884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1681" y="1988840"/>
            <a:ext cx="61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1691680" y="234888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36276" y="2348880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1691680" y="270892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483768" y="213285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2267744" y="227687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339752" y="234888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267744" y="213285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483768" y="249289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267744" y="263691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339752" y="270892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267744" y="249289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44008" y="1556792"/>
            <a:ext cx="576064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44008" y="1628800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4644008" y="198884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644009" y="1988840"/>
            <a:ext cx="61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4644008" y="234888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688604" y="2348880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4644008" y="270892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436096" y="213285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5220072" y="227687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292080" y="234888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220072" y="213285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436096" y="249289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5220072" y="263691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5292080" y="270892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5220072" y="249289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123728" y="112474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Consumer c1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148064" y="112474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Consumer c2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5436096" y="177281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220072" y="191683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5292080" y="198884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220072" y="177281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691680" y="1556792"/>
            <a:ext cx="576064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43808" y="2276872"/>
            <a:ext cx="864096" cy="129614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2843808" y="2708920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843808" y="2276872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dirty="0" smtClean="0"/>
              <a:t>owner=c2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2843808" y="2924944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43808" y="3140968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43808" y="3356992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43808" y="249289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843808" y="270892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843808" y="292494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843808" y="314096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2843808" y="335699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2915816" y="1628800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987824" y="162880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=1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6" idx="2"/>
            <a:endCxn id="46" idx="0"/>
          </p:cNvCxnSpPr>
          <p:nvPr/>
        </p:nvCxnSpPr>
        <p:spPr>
          <a:xfrm flipH="1">
            <a:off x="3275856" y="1936577"/>
            <a:ext cx="2272" cy="340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5" idx="1"/>
          </p:cNvCxnSpPr>
          <p:nvPr/>
        </p:nvCxnSpPr>
        <p:spPr>
          <a:xfrm>
            <a:off x="2267744" y="1772816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851920" y="177281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635896" y="191683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707904" y="198884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635896" y="177281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91680" y="1628800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1691680" y="198884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1681" y="1988840"/>
            <a:ext cx="61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1691680" y="234888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36276" y="2348880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1691680" y="270892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483768" y="213285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2267744" y="227687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339752" y="234888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267744" y="213285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483768" y="249289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267744" y="263691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339752" y="270892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267744" y="249289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44008" y="1556792"/>
            <a:ext cx="576064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44008" y="1628800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4644008" y="198884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644009" y="1988840"/>
            <a:ext cx="61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4644008" y="234888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688604" y="2348880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4644008" y="270892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436096" y="213285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5220072" y="227687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292080" y="234888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220072" y="213285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123728" y="112474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Consumer c1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148064" y="112474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Consumer c2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5436096" y="177281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220072" y="191683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5292080" y="198884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220072" y="177281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hape 69"/>
          <p:cNvCxnSpPr>
            <a:endCxn id="56" idx="0"/>
          </p:cNvCxnSpPr>
          <p:nvPr/>
        </p:nvCxnSpPr>
        <p:spPr>
          <a:xfrm rot="10800000">
            <a:off x="3278128" y="1628800"/>
            <a:ext cx="1365880" cy="864096"/>
          </a:xfrm>
          <a:prstGeom prst="bentConnector4">
            <a:avLst>
              <a:gd name="adj1" fmla="val 26821"/>
              <a:gd name="adj2" fmla="val 114172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ounded Rectangular Callout 70"/>
          <p:cNvSpPr/>
          <p:nvPr/>
        </p:nvSpPr>
        <p:spPr>
          <a:xfrm>
            <a:off x="3851920" y="2780928"/>
            <a:ext cx="1368152" cy="612648"/>
          </a:xfrm>
          <a:prstGeom prst="wedgeRoundRectCallout">
            <a:avLst>
              <a:gd name="adj1" fmla="val -58427"/>
              <a:gd name="adj2" fmla="val -10807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400" dirty="0" smtClean="0">
                <a:solidFill>
                  <a:schemeClr val="tx1"/>
                </a:solidFill>
              </a:rPr>
              <a:t>CAS ownership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691680" y="1556792"/>
            <a:ext cx="576064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796136" y="2276872"/>
            <a:ext cx="864096" cy="129614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5796136" y="2708920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796136" y="2276872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dirty="0" smtClean="0"/>
              <a:t>owner=c2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5796136" y="2924944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796136" y="3140968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796136" y="3356992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96136" y="249289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5796136" y="270892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5796136" y="292494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5796136" y="314096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5796136" y="335699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2915816" y="1628800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987824" y="162880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=1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71" idx="2"/>
            <a:endCxn id="46" idx="0"/>
          </p:cNvCxnSpPr>
          <p:nvPr/>
        </p:nvCxnSpPr>
        <p:spPr>
          <a:xfrm flipH="1">
            <a:off x="6228184" y="2152601"/>
            <a:ext cx="2272" cy="124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5" idx="1"/>
          </p:cNvCxnSpPr>
          <p:nvPr/>
        </p:nvCxnSpPr>
        <p:spPr>
          <a:xfrm>
            <a:off x="2267744" y="1772816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851920" y="177281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635896" y="191683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707904" y="198884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635896" y="177281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91680" y="1628800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1691680" y="198884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1681" y="1988840"/>
            <a:ext cx="61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1691680" y="234888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36276" y="2348880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1691680" y="270892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483768" y="213285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2267744" y="227687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339752" y="234888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267744" y="213285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483768" y="249289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267744" y="263691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339752" y="270892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267744" y="249289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44008" y="1556792"/>
            <a:ext cx="576064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44008" y="1628800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4644008" y="198884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644009" y="1988840"/>
            <a:ext cx="61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4644008" y="234888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688604" y="2348880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4644008" y="270892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436096" y="213285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5220072" y="2276872"/>
            <a:ext cx="3600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292080" y="2348880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220072" y="213285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123728" y="112474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Consumer c1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148064" y="112474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Consumer c2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5436096" y="177281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220072" y="1916832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5292080" y="1988840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220072" y="177281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5868144" y="1844824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940152" y="1844824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=1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6804248" y="1988840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6588224" y="2132856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660232" y="2204864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6588224" y="1988840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275856" y="1916832"/>
            <a:ext cx="0" cy="2160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3059832" y="2132856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3131840" y="2204864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ular Callout 91"/>
          <p:cNvSpPr/>
          <p:nvPr/>
        </p:nvSpPr>
        <p:spPr>
          <a:xfrm>
            <a:off x="4067944" y="2780928"/>
            <a:ext cx="1368152" cy="612648"/>
          </a:xfrm>
          <a:prstGeom prst="wedgeRoundRectCallout">
            <a:avLst>
              <a:gd name="adj1" fmla="val 73452"/>
              <a:gd name="adj2" fmla="val 3851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400" dirty="0" smtClean="0">
                <a:solidFill>
                  <a:schemeClr val="tx1"/>
                </a:solidFill>
              </a:rPr>
              <a:t>CAS from Task to TAKEN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Elbow Connector 97"/>
          <p:cNvCxnSpPr>
            <a:stCxn id="126" idx="3"/>
            <a:endCxn id="58" idx="1"/>
          </p:cNvCxnSpPr>
          <p:nvPr/>
        </p:nvCxnSpPr>
        <p:spPr>
          <a:xfrm flipV="1">
            <a:off x="5218814" y="1988840"/>
            <a:ext cx="649330" cy="513929"/>
          </a:xfrm>
          <a:prstGeom prst="bentConnector3">
            <a:avLst>
              <a:gd name="adj1" fmla="val 71375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149</Words>
  <Application>Microsoft Office PowerPoint</Application>
  <PresentationFormat>On-screen Show (4:3)</PresentationFormat>
  <Paragraphs>102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ערכת נושא של Office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user</cp:lastModifiedBy>
  <cp:revision>8</cp:revision>
  <dcterms:modified xsi:type="dcterms:W3CDTF">2012-01-26T07:36:37Z</dcterms:modified>
</cp:coreProperties>
</file>