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364CE-CC87-4CA3-A565-ADAF7FC0D914}" v="1" dt="2022-04-13T06:38:30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Sjöblom" userId="e39ce5347a120547" providerId="LiveId" clId="{973364CE-CC87-4CA3-A565-ADAF7FC0D914}"/>
    <pc:docChg chg="custSel modSld">
      <pc:chgData name="Jacob Sjöblom" userId="e39ce5347a120547" providerId="LiveId" clId="{973364CE-CC87-4CA3-A565-ADAF7FC0D914}" dt="2022-04-13T06:39:02.665" v="4" actId="478"/>
      <pc:docMkLst>
        <pc:docMk/>
      </pc:docMkLst>
      <pc:sldChg chg="addSp delSp modSp mod">
        <pc:chgData name="Jacob Sjöblom" userId="e39ce5347a120547" providerId="LiveId" clId="{973364CE-CC87-4CA3-A565-ADAF7FC0D914}" dt="2022-04-13T06:39:02.665" v="4" actId="478"/>
        <pc:sldMkLst>
          <pc:docMk/>
          <pc:sldMk cId="1716951954" sldId="256"/>
        </pc:sldMkLst>
        <pc:spChg chg="add del mod">
          <ac:chgData name="Jacob Sjöblom" userId="e39ce5347a120547" providerId="LiveId" clId="{973364CE-CC87-4CA3-A565-ADAF7FC0D914}" dt="2022-04-13T06:39:02.665" v="4" actId="478"/>
          <ac:spMkLst>
            <pc:docMk/>
            <pc:sldMk cId="1716951954" sldId="256"/>
            <ac:spMk id="24" creationId="{8206DBC5-7838-4176-9156-74085BAAA6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B246-4EB8-41B3-BE18-EBADAB44E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D4371-AF3A-43B2-9AF4-5751AD3D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F0FF-A7BF-45CE-82AE-E7154D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A2B32-FD32-41E3-8F7C-DAF20AE0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1A15-270C-434A-AABA-43B683A7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193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1AAB-C78E-4428-ADE8-2002C37C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90DC0-ADE3-4EFD-850F-96AB7DDA8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FDBD-FD06-4A1B-9D42-2F299BD9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4951-E9D5-46CC-9F8F-301C4266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9821-127F-46D5-99AB-44A0F23F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519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A74F1-98DB-401E-9746-69C06C509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9681-6133-452B-B1CF-3DFF7DE07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0B08-618B-4264-ADBD-5509FABE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EFF1-45D1-4B78-919F-697A5D98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CFC2-4740-4E25-9E9C-596A867C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467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B458-BD27-44A6-9E58-EAE64128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6AE5-75C1-49F8-B480-D70FD96A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2730-7775-47C2-8C84-2F30A3E8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2DED-3A46-47E1-8337-7E0FAF9F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5091-BB0A-4FA8-83BD-2320C7FF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700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993C-07D1-40DD-BA2F-5E93A66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8BCF4-030C-443C-A148-C5DC8591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44562-83CC-4FE8-9A5C-50F62A88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2905-62DD-45F2-BC17-FEBD7ADA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39BE-A887-4609-B7A6-F190D87D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897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BD23-96CB-45B3-AC16-D7338267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AD87-8718-458B-A8D6-2A00DB58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C28B-96E5-4E20-B50D-7E4C5A2A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AE8BB-F45B-458D-B23B-0EB9C530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1D63-391C-417B-BA95-AEA437C5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63D15-56AB-42DB-8587-A86F09B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721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C301-891D-428C-94A3-4865E717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ACF14-0147-4A4B-906F-C87A96A4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D0CF-7CD9-42BA-82DB-A2647D1B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EBB90-E69B-4207-B4F6-02069490A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DEBA7-7360-4D5E-8B26-48A61AD12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79F96-033C-4086-B721-AB25AD41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FCD8E-70C3-4DAE-9470-7A5D61AF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D35C0-E481-4BB2-B572-E743A55F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299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7322-2C93-48B7-8DCD-1C2FDE6E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08E40-615D-4A00-807A-078E5628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4D6A-25F7-45D0-BFCC-2446AB50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01A53-6024-478D-B356-ACAA27D4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645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726F-A2B3-42F4-9CE9-0AC5F05D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6D8B2-A388-428D-8915-3E09DCA6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BB82A-7054-4F00-86B5-0F85C27C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317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985C-ACB2-4BCF-B8C5-D4CB3AFA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787C-ECC1-4462-A6FA-DAD32E44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266FC-C4BE-49F7-9A00-D3711781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50FA9-DEBE-4441-A460-06684377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55173-0979-47F9-A269-09A853F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4F29-7430-4CD3-96BC-38E71952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98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FAB7-723A-4D9F-8205-DFE6236B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EB48A-9F64-42DB-BC6B-6A40F00BD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6C335-BD34-4DE8-B3C5-6B4205DC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577B5-61FA-44C3-A2AD-189599B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6E6D-2475-4A23-BF3B-A32BCDF7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5991-9485-465F-A5BF-9BAD824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976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A85FF-F846-4CC8-8058-5140C4DE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607D9-279F-471B-98B4-B25CD950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A9B4-E148-4283-8F5F-6175CB843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AB91-914C-4CE1-9B62-07F6E24992AB}" type="datetimeFigureOut">
              <a:rPr lang="en-DK" smtClean="0"/>
              <a:t>13/04/2022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4C821-6E0C-4AD8-9E40-B8AD77679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E8633-D8AD-4107-BCCA-E59878FF8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3D5A-0E3D-4329-9FC8-C7761862454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38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A5C905-2AAE-403A-BBD2-ABD0799A7828}"/>
              </a:ext>
            </a:extLst>
          </p:cNvPr>
          <p:cNvSpPr/>
          <p:nvPr/>
        </p:nvSpPr>
        <p:spPr>
          <a:xfrm>
            <a:off x="5347672" y="1839071"/>
            <a:ext cx="693171" cy="696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ILO</a:t>
            </a:r>
            <a:endParaRPr lang="en-DK" sz="14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DDC3B3-0781-4AD5-95EA-C2B4BAA707F8}"/>
              </a:ext>
            </a:extLst>
          </p:cNvPr>
          <p:cNvSpPr/>
          <p:nvPr/>
        </p:nvSpPr>
        <p:spPr>
          <a:xfrm>
            <a:off x="6463408" y="3241430"/>
            <a:ext cx="693171" cy="696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CC</a:t>
            </a:r>
            <a:endParaRPr lang="en-DK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E2DE37-C2EB-452F-AF47-5910F93DF026}"/>
              </a:ext>
            </a:extLst>
          </p:cNvPr>
          <p:cNvSpPr/>
          <p:nvPr/>
        </p:nvSpPr>
        <p:spPr>
          <a:xfrm>
            <a:off x="4231937" y="3241430"/>
            <a:ext cx="693171" cy="696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AA</a:t>
            </a:r>
            <a:endParaRPr lang="en-DK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E66544-4D9A-4B91-B8D4-2CD15AA35D04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925108" y="3589474"/>
            <a:ext cx="1538300" cy="0"/>
          </a:xfrm>
          <a:prstGeom prst="line">
            <a:avLst/>
          </a:prstGeom>
          <a:ln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79763F-7721-407A-A6AE-3453CB9E9387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5939330" y="2433219"/>
            <a:ext cx="625591" cy="91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0E4D62-0CCC-42CA-8CD6-9DD2C62ABBB0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823595" y="2433219"/>
            <a:ext cx="625590" cy="91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E52B2C-76F7-48D3-B043-9FDF25FF2D71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4823595" y="2433219"/>
            <a:ext cx="625590" cy="91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5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Sjöblom</dc:creator>
  <cp:lastModifiedBy>Jacob Sjöblom</cp:lastModifiedBy>
  <cp:revision>1</cp:revision>
  <dcterms:created xsi:type="dcterms:W3CDTF">2022-04-13T06:13:41Z</dcterms:created>
  <dcterms:modified xsi:type="dcterms:W3CDTF">2022-04-13T06:39:11Z</dcterms:modified>
</cp:coreProperties>
</file>