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1149" r:id="rId2"/>
  </p:sldIdLst>
  <p:sldSz cx="12192000" cy="6858000"/>
  <p:notesSz cx="6724650" cy="9774238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-52"/>
      <p:regular r:id="rId9"/>
      <p:bold r:id="rId10"/>
      <p:italic r:id="rId11"/>
      <p:boldItalic r:id="rId12"/>
    </p:embeddedFont>
    <p:embeddedFont>
      <p:font typeface="Sitka Small" panose="02000505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Газовый участковый" id="{667A1560-30C1-4F74-9332-1D2860659CAA}">
          <p14:sldIdLst>
            <p14:sldId id="11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ыбаков Иван Алексеевич" initials="РИА" lastIdx="1" clrIdx="0">
    <p:extLst>
      <p:ext uri="{19B8F6BF-5375-455C-9EA6-DF929625EA0E}">
        <p15:presenceInfo xmlns:p15="http://schemas.microsoft.com/office/powerpoint/2012/main" userId="S-1-5-21-863679427-1722445399-2705912291-907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AD8DF"/>
    <a:srgbClr val="FF0000"/>
    <a:srgbClr val="FFFFCC"/>
    <a:srgbClr val="339933"/>
    <a:srgbClr val="81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9DE6B5-B06A-4393-9A18-EEA3623AC476}">
  <a:tblStyle styleId="{B19DE6B5-B06A-4393-9A18-EEA3623AC47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F2D2A44-CDF8-41C7-B499-5B9888F3385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9" autoAdjust="0"/>
    <p:restoredTop sz="96395" autoAdjust="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08413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A90BD-556C-48F0-827D-0A939702500F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08413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6F74E-B015-4081-BE8B-0D2A47DFE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17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09081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0213" y="1222375"/>
            <a:ext cx="5865812" cy="3298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2465" y="4703853"/>
            <a:ext cx="5379720" cy="38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09081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ru-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142973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222375"/>
            <a:ext cx="5865812" cy="3298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72465" y="4703853"/>
            <a:ext cx="5379720" cy="38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09081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29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96794" y="68564"/>
            <a:ext cx="11666838" cy="70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96794" y="68564"/>
            <a:ext cx="11666838" cy="70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3446977" y="-2220655"/>
            <a:ext cx="5028256" cy="1160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74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6794" y="68564"/>
            <a:ext cx="11666838" cy="70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8578" y="1067744"/>
            <a:ext cx="11605054" cy="50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28;p18"/>
          <p:cNvSpPr txBox="1">
            <a:spLocks/>
          </p:cNvSpPr>
          <p:nvPr/>
        </p:nvSpPr>
        <p:spPr>
          <a:xfrm>
            <a:off x="935526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ru-RU" sz="1600" smtClean="0">
                <a:solidFill>
                  <a:srgbClr val="002060"/>
                </a:solidFill>
                <a:latin typeface="Sitka Small" panose="02000505000000020004" pitchFamily="2" charset="0"/>
              </a:rPr>
              <a:pPr/>
              <a:t>1</a:t>
            </a:fld>
            <a:endParaRPr lang="ru-RU" sz="1600" dirty="0">
              <a:solidFill>
                <a:srgbClr val="002060"/>
              </a:solidFill>
              <a:latin typeface="Sitka Small" panose="02000505000000020004" pitchFamily="2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91449" y="204369"/>
            <a:ext cx="0" cy="447675"/>
          </a:xfrm>
          <a:prstGeom prst="line">
            <a:avLst/>
          </a:prstGeom>
          <a:ln w="76200"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84CAD328-F802-4EDA-AC08-7A4531BD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16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22766</TotalTime>
  <Words>2</Words>
  <Application>Microsoft Office PowerPoint</Application>
  <PresentationFormat>Широкоэкранный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Sitka Small</vt:lpstr>
      <vt:lpstr>Arial</vt:lpstr>
      <vt:lpstr>Montserrat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Иванькова Ксения Игоревна</dc:creator>
  <cp:lastModifiedBy>Антон</cp:lastModifiedBy>
  <cp:revision>3782</cp:revision>
  <dcterms:modified xsi:type="dcterms:W3CDTF">2024-10-20T11:36:23Z</dcterms:modified>
</cp:coreProperties>
</file>