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76" r:id="rId2"/>
    <p:sldId id="279" r:id="rId3"/>
    <p:sldId id="277" r:id="rId4"/>
    <p:sldId id="280" r:id="rId5"/>
    <p:sldId id="281" r:id="rId6"/>
    <p:sldId id="294" r:id="rId7"/>
    <p:sldId id="295" r:id="rId8"/>
    <p:sldId id="284" r:id="rId9"/>
    <p:sldId id="28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70" d="100"/>
          <a:sy n="70" d="100"/>
        </p:scale>
        <p:origin x="53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https://pixabay.com/photos/new-york-skyline-new-york-city-city-668616/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https://pixabay.com/photos/skyscraper-building-vertical-1149478/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7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https://pixabay.com/photos/person-silhouette-sunset-rock-598191/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1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2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5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0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97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180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xmlns="" id="{6E16425B-2A42-409E-BD07-64554C49E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8221" y="3945599"/>
            <a:ext cx="7821163" cy="1380476"/>
          </a:xfrm>
        </p:spPr>
        <p:txBody>
          <a:bodyPr lIns="0" rIns="0" anchor="b">
            <a:noAutofit/>
          </a:bodyPr>
          <a:lstStyle>
            <a:lvl1pPr algn="r">
              <a:defRPr lang="en-US" sz="80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6380" y="5651649"/>
            <a:ext cx="5773004" cy="440388"/>
          </a:xfrm>
        </p:spPr>
        <p:txBody>
          <a:bodyPr lIns="0" rIns="0">
            <a:normAutofit/>
          </a:bodyPr>
          <a:lstStyle>
            <a:lvl1pPr marL="0" indent="0" algn="r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A44978E7-8DCC-4370-A827-019C0A465D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3513" y="1543725"/>
            <a:ext cx="4001002" cy="3991888"/>
          </a:xfrm>
          <a:custGeom>
            <a:avLst/>
            <a:gdLst>
              <a:gd name="connsiteX0" fmla="*/ 1741488 w 3484563"/>
              <a:gd name="connsiteY0" fmla="*/ 0 h 3476625"/>
              <a:gd name="connsiteX1" fmla="*/ 3484563 w 3484563"/>
              <a:gd name="connsiteY1" fmla="*/ 1738313 h 3476625"/>
              <a:gd name="connsiteX2" fmla="*/ 1741488 w 3484563"/>
              <a:gd name="connsiteY2" fmla="*/ 3476625 h 3476625"/>
              <a:gd name="connsiteX3" fmla="*/ 0 w 3484563"/>
              <a:gd name="connsiteY3" fmla="*/ 1738313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563" h="3476625">
                <a:moveTo>
                  <a:pt x="1741488" y="0"/>
                </a:moveTo>
                <a:lnTo>
                  <a:pt x="3484563" y="1738313"/>
                </a:lnTo>
                <a:lnTo>
                  <a:pt x="1741488" y="3476625"/>
                </a:lnTo>
                <a:lnTo>
                  <a:pt x="0" y="1738313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2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567089B-A4E4-488B-A2A7-7F7BA5A71C53}"/>
              </a:ext>
            </a:extLst>
          </p:cNvPr>
          <p:cNvSpPr/>
          <p:nvPr userDrawn="1"/>
        </p:nvSpPr>
        <p:spPr>
          <a:xfrm>
            <a:off x="5158309" y="0"/>
            <a:ext cx="7030512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A7E992AB-F520-4DA7-8147-A422DC901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413" y="908050"/>
            <a:ext cx="5184775" cy="482441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FFD9F981-6267-4464-945B-1E5E5D584D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688" y="1232744"/>
            <a:ext cx="3614536" cy="439251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4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80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01E398B-15D6-4251-B888-0BBCB8C2E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3174"/>
            <a:ext cx="5464748" cy="5432035"/>
          </a:xfrm>
          <a:custGeom>
            <a:avLst/>
            <a:gdLst>
              <a:gd name="connsiteX0" fmla="*/ 0 w 5464748"/>
              <a:gd name="connsiteY0" fmla="*/ 0 h 5432035"/>
              <a:gd name="connsiteX1" fmla="*/ 3970932 w 5464748"/>
              <a:gd name="connsiteY1" fmla="*/ 0 h 5432035"/>
              <a:gd name="connsiteX2" fmla="*/ 5431214 w 5464748"/>
              <a:gd name="connsiteY2" fmla="*/ 1481620 h 5432035"/>
              <a:gd name="connsiteX3" fmla="*/ 5430018 w 5464748"/>
              <a:gd name="connsiteY3" fmla="*/ 1646413 h 5432035"/>
              <a:gd name="connsiteX4" fmla="*/ 1623105 w 5464748"/>
              <a:gd name="connsiteY4" fmla="*/ 5398500 h 5432035"/>
              <a:gd name="connsiteX5" fmla="*/ 1458312 w 5464748"/>
              <a:gd name="connsiteY5" fmla="*/ 5397305 h 5432035"/>
              <a:gd name="connsiteX6" fmla="*/ 0 w 5464748"/>
              <a:gd name="connsiteY6" fmla="*/ 3917684 h 543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4748" h="5432035">
                <a:moveTo>
                  <a:pt x="0" y="0"/>
                </a:moveTo>
                <a:lnTo>
                  <a:pt x="3970932" y="0"/>
                </a:lnTo>
                <a:lnTo>
                  <a:pt x="5431214" y="1481620"/>
                </a:lnTo>
                <a:cubicBezTo>
                  <a:pt x="5476390" y="1527457"/>
                  <a:pt x="5475855" y="1601237"/>
                  <a:pt x="5430018" y="1646413"/>
                </a:cubicBezTo>
                <a:lnTo>
                  <a:pt x="1623105" y="5398500"/>
                </a:lnTo>
                <a:cubicBezTo>
                  <a:pt x="1577269" y="5443676"/>
                  <a:pt x="1503488" y="5443141"/>
                  <a:pt x="1458312" y="5397305"/>
                </a:cubicBezTo>
                <a:lnTo>
                  <a:pt x="0" y="391768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64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460DD81-CE53-4988-AA8C-DCFE75779A28}"/>
              </a:ext>
            </a:extLst>
          </p:cNvPr>
          <p:cNvSpPr/>
          <p:nvPr userDrawn="1"/>
        </p:nvSpPr>
        <p:spPr>
          <a:xfrm>
            <a:off x="0" y="6237312"/>
            <a:ext cx="12188825" cy="62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2B50C96E-20AF-4CD4-8A5C-F241839A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015B24E8-709E-4BB1-8463-62BE6D60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960" y="6356351"/>
            <a:ext cx="3859795" cy="365125"/>
          </a:xfrm>
        </p:spPr>
        <p:txBody>
          <a:bodyPr lIns="0" rIns="0"/>
          <a:lstStyle>
            <a:lvl1pPr algn="l"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486696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&amp;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EC2F7FD-0CC2-4DFD-971A-E1F2286FD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0436" y="0"/>
            <a:ext cx="5878389" cy="6858000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9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CF18397-D16A-4529-AEDA-D05AC378F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6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8F0732-7B04-4D13-A20A-EAE81FAF64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xmlns="" id="{05796B9B-BAF1-49A9-86FD-73EF8466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084A729F-E614-44E6-A600-73A0CC14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DE4D52FC-BAF9-4D38-847D-9C7734B6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0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_an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48EC023-5C17-48BE-B229-A6022921FFF1}"/>
              </a:ext>
            </a:extLst>
          </p:cNvPr>
          <p:cNvSpPr/>
          <p:nvPr userDrawn="1"/>
        </p:nvSpPr>
        <p:spPr>
          <a:xfrm>
            <a:off x="0" y="1484784"/>
            <a:ext cx="6094412" cy="38884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2BEA14BD-8AAE-4C27-B899-6DB5FFACFE4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21310" y="1913260"/>
            <a:ext cx="827088" cy="1155700"/>
          </a:xfrm>
          <a:custGeom>
            <a:avLst/>
            <a:gdLst>
              <a:gd name="T0" fmla="*/ 383 w 383"/>
              <a:gd name="T1" fmla="*/ 241 h 535"/>
              <a:gd name="T2" fmla="*/ 362 w 383"/>
              <a:gd name="T3" fmla="*/ 350 h 535"/>
              <a:gd name="T4" fmla="*/ 306 w 383"/>
              <a:gd name="T5" fmla="*/ 424 h 535"/>
              <a:gd name="T6" fmla="*/ 380 w 383"/>
              <a:gd name="T7" fmla="*/ 483 h 535"/>
              <a:gd name="T8" fmla="*/ 321 w 383"/>
              <a:gd name="T9" fmla="*/ 535 h 535"/>
              <a:gd name="T10" fmla="*/ 226 w 383"/>
              <a:gd name="T11" fmla="*/ 458 h 535"/>
              <a:gd name="T12" fmla="*/ 192 w 383"/>
              <a:gd name="T13" fmla="*/ 461 h 535"/>
              <a:gd name="T14" fmla="*/ 92 w 383"/>
              <a:gd name="T15" fmla="*/ 434 h 535"/>
              <a:gd name="T16" fmla="*/ 24 w 383"/>
              <a:gd name="T17" fmla="*/ 358 h 535"/>
              <a:gd name="T18" fmla="*/ 0 w 383"/>
              <a:gd name="T19" fmla="*/ 243 h 535"/>
              <a:gd name="T20" fmla="*/ 0 w 383"/>
              <a:gd name="T21" fmla="*/ 221 h 535"/>
              <a:gd name="T22" fmla="*/ 24 w 383"/>
              <a:gd name="T23" fmla="*/ 104 h 535"/>
              <a:gd name="T24" fmla="*/ 91 w 383"/>
              <a:gd name="T25" fmla="*/ 27 h 535"/>
              <a:gd name="T26" fmla="*/ 191 w 383"/>
              <a:gd name="T27" fmla="*/ 0 h 535"/>
              <a:gd name="T28" fmla="*/ 291 w 383"/>
              <a:gd name="T29" fmla="*/ 27 h 535"/>
              <a:gd name="T30" fmla="*/ 359 w 383"/>
              <a:gd name="T31" fmla="*/ 104 h 535"/>
              <a:gd name="T32" fmla="*/ 383 w 383"/>
              <a:gd name="T33" fmla="*/ 220 h 535"/>
              <a:gd name="T34" fmla="*/ 383 w 383"/>
              <a:gd name="T35" fmla="*/ 241 h 535"/>
              <a:gd name="T36" fmla="*/ 289 w 383"/>
              <a:gd name="T37" fmla="*/ 220 h 535"/>
              <a:gd name="T38" fmla="*/ 263 w 383"/>
              <a:gd name="T39" fmla="*/ 113 h 535"/>
              <a:gd name="T40" fmla="*/ 191 w 383"/>
              <a:gd name="T41" fmla="*/ 76 h 535"/>
              <a:gd name="T42" fmla="*/ 119 w 383"/>
              <a:gd name="T43" fmla="*/ 112 h 535"/>
              <a:gd name="T44" fmla="*/ 94 w 383"/>
              <a:gd name="T45" fmla="*/ 219 h 535"/>
              <a:gd name="T46" fmla="*/ 94 w 383"/>
              <a:gd name="T47" fmla="*/ 241 h 535"/>
              <a:gd name="T48" fmla="*/ 119 w 383"/>
              <a:gd name="T49" fmla="*/ 347 h 535"/>
              <a:gd name="T50" fmla="*/ 192 w 383"/>
              <a:gd name="T51" fmla="*/ 385 h 535"/>
              <a:gd name="T52" fmla="*/ 263 w 383"/>
              <a:gd name="T53" fmla="*/ 349 h 535"/>
              <a:gd name="T54" fmla="*/ 289 w 383"/>
              <a:gd name="T55" fmla="*/ 242 h 535"/>
              <a:gd name="T56" fmla="*/ 289 w 383"/>
              <a:gd name="T57" fmla="*/ 22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83" h="535">
                <a:moveTo>
                  <a:pt x="383" y="241"/>
                </a:moveTo>
                <a:cubicBezTo>
                  <a:pt x="383" y="282"/>
                  <a:pt x="376" y="319"/>
                  <a:pt x="362" y="350"/>
                </a:cubicBezTo>
                <a:cubicBezTo>
                  <a:pt x="349" y="381"/>
                  <a:pt x="330" y="406"/>
                  <a:pt x="306" y="424"/>
                </a:cubicBezTo>
                <a:cubicBezTo>
                  <a:pt x="380" y="483"/>
                  <a:pt x="380" y="483"/>
                  <a:pt x="380" y="483"/>
                </a:cubicBezTo>
                <a:cubicBezTo>
                  <a:pt x="321" y="535"/>
                  <a:pt x="321" y="535"/>
                  <a:pt x="321" y="535"/>
                </a:cubicBezTo>
                <a:cubicBezTo>
                  <a:pt x="226" y="458"/>
                  <a:pt x="226" y="458"/>
                  <a:pt x="226" y="458"/>
                </a:cubicBezTo>
                <a:cubicBezTo>
                  <a:pt x="215" y="460"/>
                  <a:pt x="204" y="461"/>
                  <a:pt x="192" y="461"/>
                </a:cubicBezTo>
                <a:cubicBezTo>
                  <a:pt x="155" y="461"/>
                  <a:pt x="121" y="452"/>
                  <a:pt x="92" y="434"/>
                </a:cubicBezTo>
                <a:cubicBezTo>
                  <a:pt x="63" y="416"/>
                  <a:pt x="40" y="391"/>
                  <a:pt x="24" y="358"/>
                </a:cubicBezTo>
                <a:cubicBezTo>
                  <a:pt x="8" y="324"/>
                  <a:pt x="0" y="286"/>
                  <a:pt x="0" y="24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177"/>
                  <a:pt x="8" y="138"/>
                  <a:pt x="24" y="104"/>
                </a:cubicBezTo>
                <a:cubicBezTo>
                  <a:pt x="40" y="70"/>
                  <a:pt x="62" y="45"/>
                  <a:pt x="91" y="27"/>
                </a:cubicBezTo>
                <a:cubicBezTo>
                  <a:pt x="121" y="9"/>
                  <a:pt x="154" y="0"/>
                  <a:pt x="191" y="0"/>
                </a:cubicBezTo>
                <a:cubicBezTo>
                  <a:pt x="229" y="0"/>
                  <a:pt x="262" y="9"/>
                  <a:pt x="291" y="27"/>
                </a:cubicBezTo>
                <a:cubicBezTo>
                  <a:pt x="320" y="45"/>
                  <a:pt x="343" y="70"/>
                  <a:pt x="359" y="104"/>
                </a:cubicBezTo>
                <a:cubicBezTo>
                  <a:pt x="375" y="138"/>
                  <a:pt x="383" y="176"/>
                  <a:pt x="383" y="220"/>
                </a:cubicBezTo>
                <a:lnTo>
                  <a:pt x="383" y="241"/>
                </a:lnTo>
                <a:close/>
                <a:moveTo>
                  <a:pt x="289" y="220"/>
                </a:moveTo>
                <a:cubicBezTo>
                  <a:pt x="289" y="173"/>
                  <a:pt x="280" y="137"/>
                  <a:pt x="263" y="113"/>
                </a:cubicBezTo>
                <a:cubicBezTo>
                  <a:pt x="247" y="88"/>
                  <a:pt x="223" y="76"/>
                  <a:pt x="191" y="76"/>
                </a:cubicBezTo>
                <a:cubicBezTo>
                  <a:pt x="160" y="76"/>
                  <a:pt x="136" y="88"/>
                  <a:pt x="119" y="112"/>
                </a:cubicBezTo>
                <a:cubicBezTo>
                  <a:pt x="102" y="136"/>
                  <a:pt x="94" y="172"/>
                  <a:pt x="94" y="219"/>
                </a:cubicBezTo>
                <a:cubicBezTo>
                  <a:pt x="94" y="241"/>
                  <a:pt x="94" y="241"/>
                  <a:pt x="94" y="241"/>
                </a:cubicBezTo>
                <a:cubicBezTo>
                  <a:pt x="94" y="286"/>
                  <a:pt x="102" y="322"/>
                  <a:pt x="119" y="347"/>
                </a:cubicBezTo>
                <a:cubicBezTo>
                  <a:pt x="136" y="373"/>
                  <a:pt x="160" y="385"/>
                  <a:pt x="192" y="385"/>
                </a:cubicBezTo>
                <a:cubicBezTo>
                  <a:pt x="223" y="385"/>
                  <a:pt x="247" y="373"/>
                  <a:pt x="263" y="349"/>
                </a:cubicBezTo>
                <a:cubicBezTo>
                  <a:pt x="280" y="324"/>
                  <a:pt x="289" y="289"/>
                  <a:pt x="289" y="242"/>
                </a:cubicBezTo>
                <a:lnTo>
                  <a:pt x="289" y="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xmlns="" id="{789CEAE0-31A3-4179-9C78-8C69B2E5A9F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28660" y="1927547"/>
            <a:ext cx="908050" cy="968375"/>
          </a:xfrm>
          <a:custGeom>
            <a:avLst/>
            <a:gdLst>
              <a:gd name="T0" fmla="*/ 395 w 572"/>
              <a:gd name="T1" fmla="*/ 483 h 610"/>
              <a:gd name="T2" fmla="*/ 175 w 572"/>
              <a:gd name="T3" fmla="*/ 483 h 610"/>
              <a:gd name="T4" fmla="*/ 133 w 572"/>
              <a:gd name="T5" fmla="*/ 610 h 610"/>
              <a:gd name="T6" fmla="*/ 0 w 572"/>
              <a:gd name="T7" fmla="*/ 610 h 610"/>
              <a:gd name="T8" fmla="*/ 227 w 572"/>
              <a:gd name="T9" fmla="*/ 0 h 610"/>
              <a:gd name="T10" fmla="*/ 344 w 572"/>
              <a:gd name="T11" fmla="*/ 0 h 610"/>
              <a:gd name="T12" fmla="*/ 572 w 572"/>
              <a:gd name="T13" fmla="*/ 610 h 610"/>
              <a:gd name="T14" fmla="*/ 437 w 572"/>
              <a:gd name="T15" fmla="*/ 610 h 610"/>
              <a:gd name="T16" fmla="*/ 395 w 572"/>
              <a:gd name="T17" fmla="*/ 483 h 610"/>
              <a:gd name="T18" fmla="*/ 209 w 572"/>
              <a:gd name="T19" fmla="*/ 382 h 610"/>
              <a:gd name="T20" fmla="*/ 361 w 572"/>
              <a:gd name="T21" fmla="*/ 382 h 610"/>
              <a:gd name="T22" fmla="*/ 285 w 572"/>
              <a:gd name="T23" fmla="*/ 153 h 610"/>
              <a:gd name="T24" fmla="*/ 209 w 572"/>
              <a:gd name="T25" fmla="*/ 382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2" h="610">
                <a:moveTo>
                  <a:pt x="395" y="483"/>
                </a:moveTo>
                <a:lnTo>
                  <a:pt x="175" y="483"/>
                </a:lnTo>
                <a:lnTo>
                  <a:pt x="133" y="610"/>
                </a:lnTo>
                <a:lnTo>
                  <a:pt x="0" y="610"/>
                </a:lnTo>
                <a:lnTo>
                  <a:pt x="227" y="0"/>
                </a:lnTo>
                <a:lnTo>
                  <a:pt x="344" y="0"/>
                </a:lnTo>
                <a:lnTo>
                  <a:pt x="572" y="610"/>
                </a:lnTo>
                <a:lnTo>
                  <a:pt x="437" y="610"/>
                </a:lnTo>
                <a:lnTo>
                  <a:pt x="395" y="483"/>
                </a:lnTo>
                <a:close/>
                <a:moveTo>
                  <a:pt x="209" y="382"/>
                </a:moveTo>
                <a:lnTo>
                  <a:pt x="361" y="382"/>
                </a:lnTo>
                <a:lnTo>
                  <a:pt x="285" y="153"/>
                </a:lnTo>
                <a:lnTo>
                  <a:pt x="209" y="3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612CF986-C8A9-45C4-A11F-BEB2DA196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538" y="3497436"/>
            <a:ext cx="5021262" cy="15873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16F89729-72ED-467B-83DE-CBF0166A22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5012" y="3497436"/>
            <a:ext cx="5021262" cy="158732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326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_and_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460DD81-CE53-4988-AA8C-DCFE75779A28}"/>
              </a:ext>
            </a:extLst>
          </p:cNvPr>
          <p:cNvSpPr/>
          <p:nvPr userDrawn="1"/>
        </p:nvSpPr>
        <p:spPr>
          <a:xfrm>
            <a:off x="0" y="6237312"/>
            <a:ext cx="12188825" cy="62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xmlns="" id="{2B50C96E-20AF-4CD4-8A5C-F241839A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015B24E8-709E-4BB1-8463-62BE6D60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960" y="6356351"/>
            <a:ext cx="3859795" cy="365125"/>
          </a:xfrm>
        </p:spPr>
        <p:txBody>
          <a:bodyPr lIns="0" rIns="0"/>
          <a:lstStyle>
            <a:lvl1pPr algn="l"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Companyname.com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CDA2F5C-1E73-4D73-9865-156115AF49BF}"/>
              </a:ext>
            </a:extLst>
          </p:cNvPr>
          <p:cNvSpPr/>
          <p:nvPr userDrawn="1"/>
        </p:nvSpPr>
        <p:spPr>
          <a:xfrm>
            <a:off x="0" y="836712"/>
            <a:ext cx="12188825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FADCFE-632B-4116-AD33-6F8DDF0C74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837207"/>
            <a:ext cx="10955128" cy="1079500"/>
          </a:xfrm>
        </p:spPr>
        <p:txBody>
          <a:bodyPr lIns="0" rIns="0" anchor="ctr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93297EF9-1609-4424-A91A-99F6ED7967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2259154"/>
            <a:ext cx="10955338" cy="1169846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xmlns="" id="{84CA4BDC-CCEE-4B78-AC4A-6633E92C98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8" y="3833286"/>
            <a:ext cx="10969786" cy="179179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544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2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6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1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6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5404F2-BE9A-4460-8815-8F645183555F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2" r:id="rId22"/>
    <p:sldLayoutId id="2147483713" r:id="rId23"/>
    <p:sldLayoutId id="2147483668" r:id="rId24"/>
    <p:sldLayoutId id="2147483672" r:id="rId25"/>
    <p:sldLayoutId id="2147483673" r:id="rId26"/>
    <p:sldLayoutId id="2147483666" r:id="rId27"/>
  </p:sldLayoutIdLs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xmlns="" id="{26B81787-481A-4D0E-A65B-DE78211E1D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xmlns="" id="{0570609D-B928-4D78-956A-0B5B4A68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8221" y="3957956"/>
            <a:ext cx="7821163" cy="1380476"/>
          </a:xfrm>
        </p:spPr>
        <p:txBody>
          <a:bodyPr/>
          <a:lstStyle/>
          <a:p>
            <a:r>
              <a:rPr lang="en-IN" sz="7200" b="1" dirty="0">
                <a:latin typeface="NikoshBAN" panose="02000000000000000000" pitchFamily="2" charset="0"/>
                <a:cs typeface="NikoshBAN" panose="02000000000000000000" pitchFamily="2" charset="0"/>
              </a:rPr>
              <a:t>EMAJOHN</a:t>
            </a:r>
          </a:p>
        </p:txBody>
      </p:sp>
      <p:sp>
        <p:nvSpPr>
          <p:cNvPr id="30" name="Subtitle 29">
            <a:extLst>
              <a:ext uri="{FF2B5EF4-FFF2-40B4-BE49-F238E27FC236}">
                <a16:creationId xmlns:a16="http://schemas.microsoft.com/office/drawing/2014/main" xmlns="" id="{C6BCD020-11F8-4E95-94EC-8D65F063D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Ecommerce Site for Online Business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113E6916-8D08-4A41-AAA5-D8BD695DDE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" b="23"/>
          <a:stretch>
            <a:fillRect/>
          </a:stretch>
        </p:blipFill>
        <p:spPr>
          <a:effectLst>
            <a:outerShdw blurRad="444500" dist="190500" dir="2700000" algn="tl" rotWithShape="0">
              <a:prstClr val="black">
                <a:alpha val="23000"/>
              </a:prstClr>
            </a:outerShdw>
          </a:effec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72A62C30-336A-4345-AC2B-AB13DC5C7EC0}"/>
              </a:ext>
            </a:extLst>
          </p:cNvPr>
          <p:cNvSpPr>
            <a:spLocks/>
          </p:cNvSpPr>
          <p:nvPr/>
        </p:nvSpPr>
        <p:spPr bwMode="auto">
          <a:xfrm>
            <a:off x="3175" y="-3175"/>
            <a:ext cx="5387975" cy="5410200"/>
          </a:xfrm>
          <a:custGeom>
            <a:avLst/>
            <a:gdLst>
              <a:gd name="T0" fmla="*/ 2495 w 3394"/>
              <a:gd name="T1" fmla="*/ 0 h 3408"/>
              <a:gd name="T2" fmla="*/ 0 w 3394"/>
              <a:gd name="T3" fmla="*/ 0 h 3408"/>
              <a:gd name="T4" fmla="*/ 0 w 3394"/>
              <a:gd name="T5" fmla="*/ 2476 h 3408"/>
              <a:gd name="T6" fmla="*/ 933 w 3394"/>
              <a:gd name="T7" fmla="*/ 3408 h 3408"/>
              <a:gd name="T8" fmla="*/ 3394 w 3394"/>
              <a:gd name="T9" fmla="*/ 953 h 3408"/>
              <a:gd name="T10" fmla="*/ 3394 w 3394"/>
              <a:gd name="T11" fmla="*/ 896 h 3408"/>
              <a:gd name="T12" fmla="*/ 2495 w 3394"/>
              <a:gd name="T13" fmla="*/ 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4" h="3408">
                <a:moveTo>
                  <a:pt x="2495" y="0"/>
                </a:moveTo>
                <a:lnTo>
                  <a:pt x="0" y="0"/>
                </a:lnTo>
                <a:lnTo>
                  <a:pt x="0" y="2476"/>
                </a:lnTo>
                <a:lnTo>
                  <a:pt x="933" y="3408"/>
                </a:lnTo>
                <a:lnTo>
                  <a:pt x="3394" y="953"/>
                </a:lnTo>
                <a:lnTo>
                  <a:pt x="3394" y="896"/>
                </a:lnTo>
                <a:lnTo>
                  <a:pt x="2495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EFDE4912-35D0-43B4-8F4E-887DD7378F29}"/>
              </a:ext>
            </a:extLst>
          </p:cNvPr>
          <p:cNvSpPr>
            <a:spLocks/>
          </p:cNvSpPr>
          <p:nvPr/>
        </p:nvSpPr>
        <p:spPr bwMode="auto">
          <a:xfrm>
            <a:off x="755650" y="736600"/>
            <a:ext cx="3067050" cy="3060700"/>
          </a:xfrm>
          <a:custGeom>
            <a:avLst/>
            <a:gdLst>
              <a:gd name="T0" fmla="*/ 966 w 1932"/>
              <a:gd name="T1" fmla="*/ 1928 h 1928"/>
              <a:gd name="T2" fmla="*/ 0 w 1932"/>
              <a:gd name="T3" fmla="*/ 964 h 1928"/>
              <a:gd name="T4" fmla="*/ 966 w 1932"/>
              <a:gd name="T5" fmla="*/ 0 h 1928"/>
              <a:gd name="T6" fmla="*/ 1932 w 1932"/>
              <a:gd name="T7" fmla="*/ 964 h 1928"/>
              <a:gd name="T8" fmla="*/ 966 w 1932"/>
              <a:gd name="T9" fmla="*/ 1928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2" h="1928">
                <a:moveTo>
                  <a:pt x="966" y="1928"/>
                </a:moveTo>
                <a:lnTo>
                  <a:pt x="0" y="964"/>
                </a:lnTo>
                <a:lnTo>
                  <a:pt x="966" y="0"/>
                </a:lnTo>
                <a:lnTo>
                  <a:pt x="1932" y="964"/>
                </a:lnTo>
                <a:lnTo>
                  <a:pt x="966" y="1928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95CB1E32-4F10-468D-95C7-AD944E2C097A}"/>
              </a:ext>
            </a:extLst>
          </p:cNvPr>
          <p:cNvSpPr>
            <a:spLocks/>
          </p:cNvSpPr>
          <p:nvPr/>
        </p:nvSpPr>
        <p:spPr bwMode="auto">
          <a:xfrm>
            <a:off x="755650" y="3797300"/>
            <a:ext cx="3067050" cy="3059113"/>
          </a:xfrm>
          <a:custGeom>
            <a:avLst/>
            <a:gdLst>
              <a:gd name="T0" fmla="*/ 966 w 1932"/>
              <a:gd name="T1" fmla="*/ 1927 h 1927"/>
              <a:gd name="T2" fmla="*/ 0 w 1932"/>
              <a:gd name="T3" fmla="*/ 963 h 1927"/>
              <a:gd name="T4" fmla="*/ 966 w 1932"/>
              <a:gd name="T5" fmla="*/ 0 h 1927"/>
              <a:gd name="T6" fmla="*/ 1932 w 1932"/>
              <a:gd name="T7" fmla="*/ 963 h 1927"/>
              <a:gd name="T8" fmla="*/ 966 w 1932"/>
              <a:gd name="T9" fmla="*/ 1927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2" h="1927">
                <a:moveTo>
                  <a:pt x="966" y="1927"/>
                </a:moveTo>
                <a:lnTo>
                  <a:pt x="0" y="963"/>
                </a:lnTo>
                <a:lnTo>
                  <a:pt x="966" y="0"/>
                </a:lnTo>
                <a:lnTo>
                  <a:pt x="1932" y="963"/>
                </a:lnTo>
                <a:lnTo>
                  <a:pt x="966" y="1927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8ADF58FE-DBA1-464E-BA42-97C3AE38836C}"/>
              </a:ext>
            </a:extLst>
          </p:cNvPr>
          <p:cNvSpPr>
            <a:spLocks/>
          </p:cNvSpPr>
          <p:nvPr/>
        </p:nvSpPr>
        <p:spPr bwMode="auto">
          <a:xfrm>
            <a:off x="2289175" y="2266950"/>
            <a:ext cx="3068638" cy="3059113"/>
          </a:xfrm>
          <a:custGeom>
            <a:avLst/>
            <a:gdLst>
              <a:gd name="T0" fmla="*/ 966 w 1933"/>
              <a:gd name="T1" fmla="*/ 1927 h 1927"/>
              <a:gd name="T2" fmla="*/ 0 w 1933"/>
              <a:gd name="T3" fmla="*/ 964 h 1927"/>
              <a:gd name="T4" fmla="*/ 966 w 1933"/>
              <a:gd name="T5" fmla="*/ 0 h 1927"/>
              <a:gd name="T6" fmla="*/ 1933 w 1933"/>
              <a:gd name="T7" fmla="*/ 964 h 1927"/>
              <a:gd name="T8" fmla="*/ 966 w 1933"/>
              <a:gd name="T9" fmla="*/ 1927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3" h="1927">
                <a:moveTo>
                  <a:pt x="966" y="1927"/>
                </a:moveTo>
                <a:lnTo>
                  <a:pt x="0" y="964"/>
                </a:lnTo>
                <a:lnTo>
                  <a:pt x="966" y="0"/>
                </a:lnTo>
                <a:lnTo>
                  <a:pt x="1933" y="964"/>
                </a:lnTo>
                <a:lnTo>
                  <a:pt x="966" y="1927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C0252287-9F4D-4C43-97EF-4A073CC9EFBE}"/>
              </a:ext>
            </a:extLst>
          </p:cNvPr>
          <p:cNvSpPr>
            <a:spLocks/>
          </p:cNvSpPr>
          <p:nvPr/>
        </p:nvSpPr>
        <p:spPr bwMode="auto">
          <a:xfrm>
            <a:off x="2836863" y="1282700"/>
            <a:ext cx="1973263" cy="1968500"/>
          </a:xfrm>
          <a:custGeom>
            <a:avLst/>
            <a:gdLst>
              <a:gd name="T0" fmla="*/ 621 w 1243"/>
              <a:gd name="T1" fmla="*/ 1240 h 1240"/>
              <a:gd name="T2" fmla="*/ 0 w 1243"/>
              <a:gd name="T3" fmla="*/ 620 h 1240"/>
              <a:gd name="T4" fmla="*/ 621 w 1243"/>
              <a:gd name="T5" fmla="*/ 0 h 1240"/>
              <a:gd name="T6" fmla="*/ 1243 w 1243"/>
              <a:gd name="T7" fmla="*/ 620 h 1240"/>
              <a:gd name="T8" fmla="*/ 621 w 1243"/>
              <a:gd name="T9" fmla="*/ 124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3" h="1240">
                <a:moveTo>
                  <a:pt x="621" y="1240"/>
                </a:moveTo>
                <a:lnTo>
                  <a:pt x="0" y="620"/>
                </a:lnTo>
                <a:lnTo>
                  <a:pt x="621" y="0"/>
                </a:lnTo>
                <a:lnTo>
                  <a:pt x="1243" y="620"/>
                </a:lnTo>
                <a:lnTo>
                  <a:pt x="621" y="124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64DE722B-6A02-4693-A165-3BCE6E900273}"/>
              </a:ext>
            </a:extLst>
          </p:cNvPr>
          <p:cNvSpPr>
            <a:spLocks/>
          </p:cNvSpPr>
          <p:nvPr/>
        </p:nvSpPr>
        <p:spPr bwMode="auto">
          <a:xfrm>
            <a:off x="3175" y="-3175"/>
            <a:ext cx="5387975" cy="5410200"/>
          </a:xfrm>
          <a:custGeom>
            <a:avLst/>
            <a:gdLst>
              <a:gd name="T0" fmla="*/ 2495 w 3394"/>
              <a:gd name="T1" fmla="*/ 0 h 3408"/>
              <a:gd name="T2" fmla="*/ 0 w 3394"/>
              <a:gd name="T3" fmla="*/ 0 h 3408"/>
              <a:gd name="T4" fmla="*/ 0 w 3394"/>
              <a:gd name="T5" fmla="*/ 2476 h 3408"/>
              <a:gd name="T6" fmla="*/ 933 w 3394"/>
              <a:gd name="T7" fmla="*/ 3408 h 3408"/>
              <a:gd name="T8" fmla="*/ 3394 w 3394"/>
              <a:gd name="T9" fmla="*/ 953 h 3408"/>
              <a:gd name="T10" fmla="*/ 3394 w 3394"/>
              <a:gd name="T11" fmla="*/ 896 h 3408"/>
              <a:gd name="T12" fmla="*/ 2495 w 3394"/>
              <a:gd name="T13" fmla="*/ 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4" h="3408">
                <a:moveTo>
                  <a:pt x="2495" y="0"/>
                </a:moveTo>
                <a:lnTo>
                  <a:pt x="0" y="0"/>
                </a:lnTo>
                <a:lnTo>
                  <a:pt x="0" y="2476"/>
                </a:lnTo>
                <a:lnTo>
                  <a:pt x="933" y="3408"/>
                </a:lnTo>
                <a:lnTo>
                  <a:pt x="3394" y="953"/>
                </a:lnTo>
                <a:lnTo>
                  <a:pt x="3394" y="896"/>
                </a:lnTo>
                <a:lnTo>
                  <a:pt x="249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BE2445AF-81C9-4A14-B5B7-5B1F3CBD7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kern="0" dirty="0"/>
          </a:p>
          <a:p>
            <a:pPr>
              <a:lnSpc>
                <a:spcPct val="120000"/>
              </a:lnSpc>
            </a:pPr>
            <a:endParaRPr lang="en-US" kern="0" dirty="0"/>
          </a:p>
          <a:p>
            <a:pPr>
              <a:lnSpc>
                <a:spcPct val="120000"/>
              </a:lnSpc>
            </a:pPr>
            <a:r>
              <a:rPr lang="en-US" kern="0" dirty="0"/>
              <a:t>The ecommerce site is basically designed for online business where one will be able to trade their product, have their own profile </a:t>
            </a:r>
          </a:p>
          <a:p>
            <a:pPr>
              <a:lnSpc>
                <a:spcPct val="120000"/>
              </a:lnSpc>
            </a:pPr>
            <a:endParaRPr lang="en-US" kern="0" dirty="0"/>
          </a:p>
          <a:p>
            <a:pPr>
              <a:lnSpc>
                <a:spcPct val="120000"/>
              </a:lnSpc>
            </a:pPr>
            <a:r>
              <a:rPr lang="en-US" kern="0" dirty="0"/>
              <a:t>They will be able to login and have their own account besides they can login by google or their </a:t>
            </a:r>
            <a:r>
              <a:rPr lang="en-US" kern="0" dirty="0" err="1"/>
              <a:t>facebook</a:t>
            </a:r>
            <a:r>
              <a:rPr lang="en-US" kern="0" dirty="0"/>
              <a:t> account besides giving review about products, commenting </a:t>
            </a:r>
            <a:r>
              <a:rPr lang="en-US" kern="0" dirty="0" err="1"/>
              <a:t>etc</a:t>
            </a:r>
            <a:r>
              <a:rPr lang="en-US" kern="0" dirty="0"/>
              <a:t> are different features of our site.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35D13516-1189-46B4-803D-E12B5CFD89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sz="3200" b="0" dirty="0">
                <a:latin typeface="Myriad Hebrew" panose="01010101010101010101" pitchFamily="50" charset="-79"/>
                <a:cs typeface="Myriad Hebrew" panose="01010101010101010101" pitchFamily="50" charset="-79"/>
              </a:rPr>
              <a:t>To make online marketing more easy and user friendly</a:t>
            </a:r>
          </a:p>
        </p:txBody>
      </p:sp>
    </p:spTree>
    <p:extLst>
      <p:ext uri="{BB962C8B-B14F-4D97-AF65-F5344CB8AC3E}">
        <p14:creationId xmlns:p14="http://schemas.microsoft.com/office/powerpoint/2010/main" val="374768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4A57F3-225D-462A-B290-3343A87DED5F}"/>
              </a:ext>
            </a:extLst>
          </p:cNvPr>
          <p:cNvSpPr txBox="1"/>
          <p:nvPr/>
        </p:nvSpPr>
        <p:spPr>
          <a:xfrm>
            <a:off x="5950396" y="1438659"/>
            <a:ext cx="6918630" cy="6944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IN" sz="4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B10A942-590A-4100-BF3E-1105FC8F9BEF}"/>
              </a:ext>
            </a:extLst>
          </p:cNvPr>
          <p:cNvSpPr txBox="1"/>
          <p:nvPr/>
        </p:nvSpPr>
        <p:spPr>
          <a:xfrm>
            <a:off x="5462761" y="2378231"/>
            <a:ext cx="6918631" cy="210153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Niloy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 </a:t>
            </a:r>
            <a:r>
              <a:rPr lang="en-US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Ibthasham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Shahriyar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 </a:t>
            </a:r>
            <a:r>
              <a:rPr lang="en-US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Hridoy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ea typeface="Open Sans" panose="020B0606030504020204" pitchFamily="34" charset="0"/>
              <a:cs typeface="NikoshBAN" panose="02000000000000000000" pitchFamily="2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Akib</a:t>
            </a:r>
            <a:endParaRPr lang="en-US" kern="0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ea typeface="Open Sans" panose="020B0606030504020204" pitchFamily="34" charset="0"/>
              <a:cs typeface="NikoshBAN" panose="02000000000000000000" pitchFamily="2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Yasin Sazid</a:t>
            </a:r>
          </a:p>
          <a:p>
            <a:pPr>
              <a:lnSpc>
                <a:spcPct val="110000"/>
              </a:lnSpc>
              <a:defRPr/>
            </a:pPr>
            <a:r>
              <a:rPr lang="en-US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Radowan</a:t>
            </a:r>
            <a:r>
              <a:rPr lang="en-US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ea typeface="Open Sans" panose="020B0606030504020204" pitchFamily="34" charset="0"/>
                <a:cs typeface="NikoshBAN" panose="02000000000000000000" pitchFamily="2" charset="0"/>
              </a:rPr>
              <a:t> Mahmud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B7B1DFB-20B4-4CB9-B220-40D0A5476381}"/>
              </a:ext>
            </a:extLst>
          </p:cNvPr>
          <p:cNvCxnSpPr>
            <a:cxnSpLocks/>
          </p:cNvCxnSpPr>
          <p:nvPr/>
        </p:nvCxnSpPr>
        <p:spPr>
          <a:xfrm flipV="1">
            <a:off x="4291572" y="3429000"/>
            <a:ext cx="0" cy="276766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DF48BB3B-9F19-425A-A994-CC1289D051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" r="212"/>
          <a:stretch/>
        </p:blipFill>
        <p:spPr>
          <a:ln>
            <a:noFill/>
          </a:ln>
          <a:effectLst>
            <a:outerShdw blurRad="495300" dist="292100" dir="2700000" algn="tl" rotWithShape="0">
              <a:prstClr val="black">
                <a:alpha val="26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2C62E76-A7F9-4A1A-B060-EAE5EC02D44E}"/>
              </a:ext>
            </a:extLst>
          </p:cNvPr>
          <p:cNvSpPr/>
          <p:nvPr/>
        </p:nvSpPr>
        <p:spPr>
          <a:xfrm>
            <a:off x="405780" y="620688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EMAJOHN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8E36439-E07C-4077-ABB7-CAEDB7302ABA}"/>
              </a:ext>
            </a:extLst>
          </p:cNvPr>
          <p:cNvGrpSpPr/>
          <p:nvPr/>
        </p:nvGrpSpPr>
        <p:grpSpPr>
          <a:xfrm>
            <a:off x="-16933" y="3376055"/>
            <a:ext cx="12188825" cy="293510"/>
            <a:chOff x="0" y="3307645"/>
            <a:chExt cx="12188825" cy="2935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87956580-18BC-4E42-BBCC-237034D8B3E3}"/>
                </a:ext>
              </a:extLst>
            </p:cNvPr>
            <p:cNvSpPr/>
            <p:nvPr/>
          </p:nvSpPr>
          <p:spPr>
            <a:xfrm flipV="1">
              <a:off x="0" y="3428999"/>
              <a:ext cx="12188825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689E3F38-EA72-4C62-BA66-4B7A7B94FD5A}"/>
                </a:ext>
              </a:extLst>
            </p:cNvPr>
            <p:cNvSpPr/>
            <p:nvPr/>
          </p:nvSpPr>
          <p:spPr>
            <a:xfrm>
              <a:off x="1911880" y="3307645"/>
              <a:ext cx="293510" cy="2935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202367EA-B06A-480C-BF30-60B28A0521B8}"/>
                </a:ext>
              </a:extLst>
            </p:cNvPr>
            <p:cNvSpPr/>
            <p:nvPr/>
          </p:nvSpPr>
          <p:spPr>
            <a:xfrm>
              <a:off x="5947658" y="3307645"/>
              <a:ext cx="293510" cy="2935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4985D4CC-2187-4635-99A6-46C9AE3F32E4}"/>
                </a:ext>
              </a:extLst>
            </p:cNvPr>
            <p:cNvSpPr/>
            <p:nvPr/>
          </p:nvSpPr>
          <p:spPr>
            <a:xfrm>
              <a:off x="9983435" y="3307645"/>
              <a:ext cx="293510" cy="2935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95275F-4F20-41E4-B9D7-0FFBA92C3CB5}"/>
              </a:ext>
            </a:extLst>
          </p:cNvPr>
          <p:cNvSpPr txBox="1"/>
          <p:nvPr/>
        </p:nvSpPr>
        <p:spPr>
          <a:xfrm>
            <a:off x="1152365" y="2040985"/>
            <a:ext cx="9884095" cy="38048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core features of these ecommerce 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DD1CC7-6634-4075-9B1C-91D3306F1FE6}"/>
              </a:ext>
            </a:extLst>
          </p:cNvPr>
          <p:cNvSpPr txBox="1"/>
          <p:nvPr/>
        </p:nvSpPr>
        <p:spPr>
          <a:xfrm>
            <a:off x="1152365" y="836712"/>
            <a:ext cx="9884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CDEEC3-4004-4CB9-BED1-E037376DE410}"/>
              </a:ext>
            </a:extLst>
          </p:cNvPr>
          <p:cNvSpPr txBox="1"/>
          <p:nvPr/>
        </p:nvSpPr>
        <p:spPr>
          <a:xfrm>
            <a:off x="570843" y="4917656"/>
            <a:ext cx="2975584" cy="61933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 of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3BE9B3F-FB14-48E9-8616-33D7AA928956}"/>
              </a:ext>
            </a:extLst>
          </p:cNvPr>
          <p:cNvSpPr txBox="1"/>
          <p:nvPr/>
        </p:nvSpPr>
        <p:spPr>
          <a:xfrm>
            <a:off x="1079557" y="4370678"/>
            <a:ext cx="195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Authentication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C0F12E-46C3-4FD9-8F0D-13556331BBB1}"/>
              </a:ext>
            </a:extLst>
          </p:cNvPr>
          <p:cNvSpPr txBox="1"/>
          <p:nvPr/>
        </p:nvSpPr>
        <p:spPr>
          <a:xfrm>
            <a:off x="4589688" y="4917656"/>
            <a:ext cx="2975584" cy="61933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profile and products will be managed in a better 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CF761B8-66DD-40E2-97EE-35DFFFC9739B}"/>
              </a:ext>
            </a:extLst>
          </p:cNvPr>
          <p:cNvSpPr txBox="1"/>
          <p:nvPr/>
        </p:nvSpPr>
        <p:spPr>
          <a:xfrm>
            <a:off x="5147101" y="4370678"/>
            <a:ext cx="186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DD8AEE-350E-46DB-BA7A-B1B8A5C80E61}"/>
              </a:ext>
            </a:extLst>
          </p:cNvPr>
          <p:cNvSpPr txBox="1"/>
          <p:nvPr/>
        </p:nvSpPr>
        <p:spPr>
          <a:xfrm>
            <a:off x="8608532" y="4917656"/>
            <a:ext cx="2975584" cy="61933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Reviewing systems about the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883BAD0-F78E-4097-ACF8-B279870DDC2A}"/>
              </a:ext>
            </a:extLst>
          </p:cNvPr>
          <p:cNvSpPr txBox="1"/>
          <p:nvPr/>
        </p:nvSpPr>
        <p:spPr>
          <a:xfrm>
            <a:off x="9700222" y="4370678"/>
            <a:ext cx="108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Review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7D51834E-9F96-469D-9D0F-A686859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xmlns="" id="{0DEFB8AB-0D24-43F2-8298-D82B845399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" b="17"/>
          <a:stretch>
            <a:fillRect/>
          </a:stretch>
        </p:blipFill>
        <p:spPr>
          <a:effectLst>
            <a:outerShdw blurRad="571500" dist="165100" dir="9720000" algn="ctr" rotWithShape="0">
              <a:srgbClr val="000000">
                <a:alpha val="23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648C0A3-B202-46B7-9D28-C3C116EDC9B6}"/>
              </a:ext>
            </a:extLst>
          </p:cNvPr>
          <p:cNvSpPr txBox="1"/>
          <p:nvPr/>
        </p:nvSpPr>
        <p:spPr>
          <a:xfrm>
            <a:off x="602804" y="623523"/>
            <a:ext cx="4987551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</a:rPr>
              <a:t>Authentication</a:t>
            </a:r>
            <a:endParaRPr lang="en-IN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5CAC1A3-E4AE-4617-9F6E-8BB33AF0C813}"/>
              </a:ext>
            </a:extLst>
          </p:cNvPr>
          <p:cNvCxnSpPr/>
          <p:nvPr/>
        </p:nvCxnSpPr>
        <p:spPr>
          <a:xfrm>
            <a:off x="602804" y="3429000"/>
            <a:ext cx="49875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E17C15-8D92-487F-9A1B-EB5BC9AEF27C}"/>
              </a:ext>
            </a:extLst>
          </p:cNvPr>
          <p:cNvSpPr txBox="1"/>
          <p:nvPr/>
        </p:nvSpPr>
        <p:spPr>
          <a:xfrm>
            <a:off x="959959" y="1484784"/>
            <a:ext cx="491487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u="sng" dirty="0" smtClean="0"/>
              <a:t>Login</a:t>
            </a:r>
          </a:p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user must login in EMAJOHN using</a:t>
            </a:r>
          </a:p>
          <a:p>
            <a:pPr algn="just"/>
            <a:r>
              <a:rPr lang="en-US" sz="1600" dirty="0"/>
              <a:t>either his given data </a:t>
            </a:r>
            <a:endParaRPr lang="en-US" dirty="0"/>
          </a:p>
          <a:p>
            <a:pPr algn="just"/>
            <a:r>
              <a:rPr lang="en-US" b="1" u="sng" dirty="0" smtClean="0"/>
              <a:t>Google login</a:t>
            </a:r>
          </a:p>
          <a:p>
            <a:pPr algn="just"/>
            <a:r>
              <a:rPr lang="en-US" sz="1600" dirty="0" smtClean="0"/>
              <a:t>Google </a:t>
            </a:r>
            <a:r>
              <a:rPr lang="en-US" sz="1600" dirty="0" smtClean="0"/>
              <a:t>login is also enabled for the</a:t>
            </a:r>
          </a:p>
          <a:p>
            <a:pPr algn="just"/>
            <a:r>
              <a:rPr lang="en-US" sz="1600" dirty="0" smtClean="0"/>
              <a:t>User</a:t>
            </a:r>
          </a:p>
          <a:p>
            <a:pPr algn="just"/>
            <a:r>
              <a:rPr lang="en-US" b="1" u="sng" dirty="0" smtClean="0"/>
              <a:t>Facebook</a:t>
            </a:r>
            <a:r>
              <a:rPr lang="en-US" u="sng" dirty="0" smtClean="0"/>
              <a:t> </a:t>
            </a:r>
            <a:r>
              <a:rPr lang="en-US" b="1" u="sng" dirty="0"/>
              <a:t>login</a:t>
            </a:r>
          </a:p>
          <a:p>
            <a:pPr algn="just"/>
            <a:r>
              <a:rPr lang="en-US" sz="1800" dirty="0"/>
              <a:t>B</a:t>
            </a:r>
            <a:r>
              <a:rPr lang="en-US" sz="1800" dirty="0" smtClean="0"/>
              <a:t>y </a:t>
            </a:r>
            <a:r>
              <a:rPr lang="en-US" sz="1800" dirty="0"/>
              <a:t>his </a:t>
            </a:r>
            <a:r>
              <a:rPr lang="en-US" sz="1800" dirty="0" err="1"/>
              <a:t>facebook</a:t>
            </a:r>
            <a:r>
              <a:rPr lang="en-US" sz="1800" dirty="0"/>
              <a:t> account</a:t>
            </a:r>
            <a:r>
              <a:rPr lang="en-US" dirty="0" smtClean="0"/>
              <a:t>.</a:t>
            </a:r>
          </a:p>
          <a:p>
            <a:pPr algn="just"/>
            <a:r>
              <a:rPr lang="en-US" b="1" u="sng" dirty="0" smtClean="0"/>
              <a:t>Registration</a:t>
            </a:r>
            <a:endParaRPr lang="en-US" b="1" u="sng" dirty="0" smtClean="0"/>
          </a:p>
          <a:p>
            <a:pPr algn="just"/>
            <a:r>
              <a:rPr lang="en-US" dirty="0" smtClean="0"/>
              <a:t> </a:t>
            </a:r>
            <a:r>
              <a:rPr lang="en-US" sz="1800" dirty="0"/>
              <a:t>If the user has </a:t>
            </a:r>
            <a:r>
              <a:rPr lang="en-US" sz="1800" dirty="0" smtClean="0"/>
              <a:t>n</a:t>
            </a:r>
            <a:r>
              <a:rPr lang="en-US" sz="1800" dirty="0" smtClean="0"/>
              <a:t>o profile than he </a:t>
            </a:r>
            <a:r>
              <a:rPr lang="en-US" sz="1800" dirty="0"/>
              <a:t>or she can register</a:t>
            </a:r>
          </a:p>
          <a:p>
            <a:pPr algn="just"/>
            <a:r>
              <a:rPr lang="en-US" sz="1800" dirty="0"/>
              <a:t> into the website and create their </a:t>
            </a:r>
            <a:r>
              <a:rPr lang="en-US" sz="1800" dirty="0" smtClean="0"/>
              <a:t>own Profile.</a:t>
            </a:r>
          </a:p>
          <a:p>
            <a:pPr algn="just"/>
            <a:r>
              <a:rPr lang="en-US" b="1" u="sng" dirty="0" smtClean="0"/>
              <a:t>Forget Password by email</a:t>
            </a:r>
            <a:endParaRPr lang="en-US" b="1" u="sng" dirty="0"/>
          </a:p>
          <a:p>
            <a:pPr algn="just"/>
            <a:r>
              <a:rPr lang="en-US" sz="1800" dirty="0"/>
              <a:t>Besides their will be option to retrieve </a:t>
            </a:r>
          </a:p>
          <a:p>
            <a:pPr algn="just"/>
            <a:r>
              <a:rPr lang="en-US" sz="1800" dirty="0"/>
              <a:t>Password by email</a:t>
            </a:r>
          </a:p>
        </p:txBody>
      </p:sp>
    </p:spTree>
    <p:extLst>
      <p:ext uri="{BB962C8B-B14F-4D97-AF65-F5344CB8AC3E}">
        <p14:creationId xmlns:p14="http://schemas.microsoft.com/office/powerpoint/2010/main" val="40553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9EFB5AEC-1342-4E1F-AB7C-8CC390FC26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7848AB-7864-482E-89C5-C58E5EB32C89}"/>
              </a:ext>
            </a:extLst>
          </p:cNvPr>
          <p:cNvSpPr txBox="1"/>
          <p:nvPr/>
        </p:nvSpPr>
        <p:spPr>
          <a:xfrm>
            <a:off x="1197868" y="908720"/>
            <a:ext cx="22061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5B1233-604A-4CF3-B948-97475D1B2FD3}"/>
              </a:ext>
            </a:extLst>
          </p:cNvPr>
          <p:cNvSpPr txBox="1"/>
          <p:nvPr/>
        </p:nvSpPr>
        <p:spPr>
          <a:xfrm>
            <a:off x="1629916" y="1570439"/>
            <a:ext cx="39120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=&gt;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management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b="1" u="sng" dirty="0" smtClean="0"/>
              <a:t>Information Add/Edit</a:t>
            </a:r>
            <a:endParaRPr lang="en-US" b="1" u="sng" dirty="0"/>
          </a:p>
          <a:p>
            <a:r>
              <a:rPr lang="en-US" sz="1800" dirty="0"/>
              <a:t>The user can edit his own profile or new </a:t>
            </a:r>
          </a:p>
          <a:p>
            <a:r>
              <a:rPr lang="en-US" sz="1800" dirty="0"/>
              <a:t>user can be added</a:t>
            </a:r>
            <a:r>
              <a:rPr lang="en-US" sz="1800" dirty="0" smtClean="0"/>
              <a:t>.</a:t>
            </a:r>
          </a:p>
          <a:p>
            <a:r>
              <a:rPr lang="en-US" sz="2800" b="1" u="sng" dirty="0" smtClean="0"/>
              <a:t>Picture</a:t>
            </a:r>
            <a:endParaRPr lang="en-US" sz="2800" b="1" u="sng" dirty="0"/>
          </a:p>
          <a:p>
            <a:r>
              <a:rPr lang="en-US" sz="1800" dirty="0"/>
              <a:t>Their will be picture in one’s profile in</a:t>
            </a:r>
          </a:p>
          <a:p>
            <a:r>
              <a:rPr lang="en-US" sz="1800" dirty="0"/>
              <a:t>Order to make it more visible</a:t>
            </a:r>
            <a:r>
              <a:rPr lang="en-US" sz="1800" dirty="0" smtClean="0"/>
              <a:t>.</a:t>
            </a:r>
          </a:p>
          <a:p>
            <a:r>
              <a:rPr lang="en-US" b="1" u="sng" dirty="0" smtClean="0"/>
              <a:t>Change Password</a:t>
            </a:r>
            <a:endParaRPr lang="en-US" b="1" u="sng" dirty="0"/>
          </a:p>
          <a:p>
            <a:r>
              <a:rPr lang="en-US" sz="1800" dirty="0"/>
              <a:t>And the user will also be able to change </a:t>
            </a:r>
          </a:p>
          <a:p>
            <a:r>
              <a:rPr lang="en-US" sz="1800" dirty="0"/>
              <a:t>His/her password.</a:t>
            </a:r>
          </a:p>
        </p:txBody>
      </p:sp>
    </p:spTree>
    <p:extLst>
      <p:ext uri="{BB962C8B-B14F-4D97-AF65-F5344CB8AC3E}">
        <p14:creationId xmlns:p14="http://schemas.microsoft.com/office/powerpoint/2010/main" val="31897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6BF66E3F-D029-4AD5-880D-A7BCD1C63F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0C1947B-5190-4006-BA38-6910F1025C97}"/>
              </a:ext>
            </a:extLst>
          </p:cNvPr>
          <p:cNvSpPr/>
          <p:nvPr/>
        </p:nvSpPr>
        <p:spPr>
          <a:xfrm>
            <a:off x="1053852" y="1124744"/>
            <a:ext cx="60928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=&gt;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management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u="sng" dirty="0" smtClean="0"/>
              <a:t>Add product</a:t>
            </a:r>
            <a:endParaRPr lang="en-US" sz="2800" b="1" u="sng" dirty="0"/>
          </a:p>
          <a:p>
            <a:r>
              <a:rPr lang="en-US" sz="1800" dirty="0"/>
              <a:t>Their will be image and detail information </a:t>
            </a:r>
          </a:p>
          <a:p>
            <a:r>
              <a:rPr lang="en-US" sz="1800" dirty="0"/>
              <a:t>about the product</a:t>
            </a:r>
            <a:r>
              <a:rPr lang="en-US" sz="1800" dirty="0" smtClean="0"/>
              <a:t>.</a:t>
            </a:r>
          </a:p>
          <a:p>
            <a:r>
              <a:rPr lang="en-US" b="1" u="sng" dirty="0" smtClean="0"/>
              <a:t>Edit / Delete Product</a:t>
            </a:r>
            <a:endParaRPr lang="en-US" b="1" u="sng" dirty="0"/>
          </a:p>
          <a:p>
            <a:r>
              <a:rPr lang="en-US" sz="1800" dirty="0"/>
              <a:t>The product can be deleted or information</a:t>
            </a:r>
          </a:p>
          <a:p>
            <a:r>
              <a:rPr lang="en-US" sz="1800" dirty="0"/>
              <a:t>About it can be updated</a:t>
            </a:r>
            <a:r>
              <a:rPr lang="en-US" sz="1800" dirty="0" smtClean="0"/>
              <a:t>.</a:t>
            </a:r>
          </a:p>
          <a:p>
            <a:r>
              <a:rPr lang="en-US" b="1" u="sng" dirty="0" smtClean="0"/>
              <a:t>Images of product</a:t>
            </a:r>
            <a:endParaRPr lang="en-US" b="1" u="sng" dirty="0"/>
          </a:p>
          <a:p>
            <a:r>
              <a:rPr lang="en-US" sz="1800" dirty="0"/>
              <a:t>Their will be sliding images for various0</a:t>
            </a:r>
          </a:p>
          <a:p>
            <a:r>
              <a:rPr lang="en-US" sz="1800" dirty="0"/>
              <a:t> products</a:t>
            </a:r>
          </a:p>
        </p:txBody>
      </p:sp>
    </p:spTree>
    <p:extLst>
      <p:ext uri="{BB962C8B-B14F-4D97-AF65-F5344CB8AC3E}">
        <p14:creationId xmlns:p14="http://schemas.microsoft.com/office/powerpoint/2010/main" val="3871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7D51834E-9F96-469D-9D0F-A686859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0AFAA4-3850-4389-87CB-144362A4FE82}"/>
              </a:ext>
            </a:extLst>
          </p:cNvPr>
          <p:cNvSpPr/>
          <p:nvPr/>
        </p:nvSpPr>
        <p:spPr>
          <a:xfrm>
            <a:off x="0" y="1412776"/>
            <a:ext cx="5518348" cy="3384376"/>
          </a:xfrm>
          <a:prstGeom prst="rect">
            <a:avLst/>
          </a:prstGeom>
          <a:gradFill>
            <a:gsLst>
              <a:gs pos="1400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  <a:effectLst>
            <a:outerShdw blurRad="495300" dist="3429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E2E107-A594-4026-BA99-DFEA68913150}"/>
              </a:ext>
            </a:extLst>
          </p:cNvPr>
          <p:cNvSpPr txBox="1"/>
          <p:nvPr/>
        </p:nvSpPr>
        <p:spPr>
          <a:xfrm>
            <a:off x="1269876" y="764704"/>
            <a:ext cx="1617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Review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897ADC-740D-4749-8DFA-B4022F5422DB}"/>
              </a:ext>
            </a:extLst>
          </p:cNvPr>
          <p:cNvSpPr txBox="1"/>
          <p:nvPr/>
        </p:nvSpPr>
        <p:spPr>
          <a:xfrm>
            <a:off x="623960" y="1790524"/>
            <a:ext cx="43019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b="1" dirty="0"/>
              <a:t>Product rating is a key feature </a:t>
            </a:r>
          </a:p>
          <a:p>
            <a:r>
              <a:rPr lang="en-US" b="1" dirty="0"/>
              <a:t>in our system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b="1" dirty="0"/>
              <a:t>Customers can comment on </a:t>
            </a:r>
            <a:endParaRPr lang="en-US" b="1" dirty="0" smtClean="0"/>
          </a:p>
          <a:p>
            <a:r>
              <a:rPr lang="en-US" b="1" dirty="0"/>
              <a:t>d</a:t>
            </a:r>
            <a:r>
              <a:rPr lang="en-US" b="1" dirty="0" smtClean="0"/>
              <a:t>ifferent</a:t>
            </a:r>
            <a:r>
              <a:rPr lang="en-US" b="1" dirty="0" smtClean="0"/>
              <a:t> </a:t>
            </a:r>
            <a:r>
              <a:rPr lang="en-US" b="1" dirty="0" smtClean="0"/>
              <a:t>products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52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xmlns="" id="{359B5721-B19A-4007-8F0B-B49EAEDC9B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F2944D-9E01-4A7A-8EF1-10A0EBD8A17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69186A-AADB-417E-BFDC-DFE00E4839AF}"/>
              </a:ext>
            </a:extLst>
          </p:cNvPr>
          <p:cNvSpPr txBox="1"/>
          <p:nvPr/>
        </p:nvSpPr>
        <p:spPr>
          <a:xfrm>
            <a:off x="3509192" y="2137212"/>
            <a:ext cx="5170440" cy="153888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 our Site</a:t>
            </a:r>
          </a:p>
          <a:p>
            <a:pPr algn="ctr"/>
            <a:r>
              <a:rPr lang="en-IN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EMAJOHN</a:t>
            </a:r>
            <a:endParaRPr lang="en-IN" sz="6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E70D60-B5DB-4B9A-9726-7CBB59B64008}"/>
              </a:ext>
            </a:extLst>
          </p:cNvPr>
          <p:cNvSpPr txBox="1"/>
          <p:nvPr/>
        </p:nvSpPr>
        <p:spPr>
          <a:xfrm>
            <a:off x="720317" y="5865276"/>
            <a:ext cx="10748191" cy="38048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800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797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8612</TotalTime>
  <Words>323</Words>
  <Application>Microsoft Office PowerPoint</Application>
  <PresentationFormat>Custom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Myriad Hebrew</vt:lpstr>
      <vt:lpstr>NikoshBAN</vt:lpstr>
      <vt:lpstr>Open Sans</vt:lpstr>
      <vt:lpstr>Organic</vt:lpstr>
      <vt:lpstr>EMAJOHN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Inertia PowerPoint Template</dc:title>
  <dc:creator>Julian</dc:creator>
  <cp:lastModifiedBy>Shammee</cp:lastModifiedBy>
  <cp:revision>203</cp:revision>
  <dcterms:created xsi:type="dcterms:W3CDTF">2013-09-12T13:05:01Z</dcterms:created>
  <dcterms:modified xsi:type="dcterms:W3CDTF">2019-04-10T01:22:58Z</dcterms:modified>
</cp:coreProperties>
</file>