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786F9-667B-4B05-C3E2-1C4BA94A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88697-FECC-7A01-89DA-66679B6A6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EB8EE-75CC-3735-62BD-9220FACEC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E6253-0521-8D31-53B7-CB43F373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1F901-17B0-8C66-6BBE-E0873763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6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2BACD-19E7-626F-4C9C-FC758298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BD923-3B3A-81A5-0F2C-E788ABA1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84C408-1770-6653-36BD-7474170E4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86DE4-2B2C-BBDE-4570-51148C5A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384AA-C7A9-6A74-0275-51D1B359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1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6CE57E-3231-9D42-8189-9EF601FBF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0D14D-EB7D-8BD5-5D28-75CC5AEB4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065984-47D1-7F5A-4A9B-9F7003C16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5F7C8-EAEA-194A-85C0-D582E01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EDF03-2517-9178-D2F0-BB8E03EF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2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CE059-1C27-AF2D-1279-540905AA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AC87D-4330-81FC-8C01-DB143D55E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F6B93-FC16-CEB9-5023-A2DB7240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B31F77-C448-9B2D-3789-AC52302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9C48C-808A-6780-8C21-A5CEDE46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02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1EA70-B2DA-0F3D-53DD-AEC97A0D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18C39-1818-5355-88A4-A788235C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524BE-BF62-C019-9C79-E8AB10C0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9DBA5-E168-BBEA-A1D0-64AABCA1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1B0F8-18D7-7B8E-29AD-E88B8926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3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3BDE-1027-2171-47B9-254E111C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99CAE-FCA7-AA1F-3B4C-DCEDB25CA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20367B-FC19-2B51-B278-12F244BB6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A61E2-C72D-D48E-7B6A-1619D7F8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D84834-6350-2BEB-0F7F-6B8EE3F6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AB626C-BDF6-05E3-E6EF-CC13EB6A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32C77-8229-5916-A559-41BF171E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AB9555-31E3-0963-EFAF-6132F604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11ED74-961E-50FC-8347-A8F4E4A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6FCE5-9553-AA9E-2DE5-9C89D17DF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825DD-FFF6-8B2C-2BC3-2ED37EE52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05CFCD-EB2C-A0EF-9AE8-8A193019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545026-6277-B407-0C51-0AD034D7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837BCF-6419-12CF-8D12-955BB206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8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BFB4E-A38F-BDC3-EF15-5FCF7C24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E2CF1-2245-C107-7045-9098788B1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7271EA-C82C-6C56-7B36-AD7C75AE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CC06F0-620A-F2E3-1AA8-D487B879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87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F0B075-D555-BD87-5347-E6E7005D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D2A3ED-F29B-0D60-2335-7A35FE46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827E37-6522-F1E7-6524-D263103F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16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7DBBA-311B-355F-60A4-982B962C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C6ECF-C9E4-4329-81B2-07DE94DB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C185C-7248-D3C6-076B-A19987C0F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4C3F2-9D2F-4080-9BBD-228EA9C4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FA925-33CA-86BE-26AC-42E374D0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0BDD3-5BC7-258A-7603-F77F4D5A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0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DF96-F1CE-A63E-C7F4-70A0168A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28246B-0F6C-6CFA-5CAB-80588C3DA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CCD564-B85D-F543-AC2F-588970E3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B708D9-D6AD-E3CC-6C48-048335A8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1722E-EA52-87D3-D744-4B65968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FE06A-5A67-F971-6D28-D9744EBE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96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DED557-708C-4DC7-F251-9710BD80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1E51B-7E2E-80ED-A394-D6C181E98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D9792-339C-E6E9-7341-2BBF1D944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6976C-314A-4341-9813-66729E8DB4E1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CB49B-A315-E6C0-FE07-17D44FE85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0D573-F269-1425-380B-AB2598E9C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9A374-9A3F-44B6-AA15-12F673E59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E515AE3-2646-26BF-0A96-818595026AF0}"/>
              </a:ext>
            </a:extLst>
          </p:cNvPr>
          <p:cNvGrpSpPr/>
          <p:nvPr/>
        </p:nvGrpSpPr>
        <p:grpSpPr>
          <a:xfrm>
            <a:off x="2513964" y="2578443"/>
            <a:ext cx="3641123" cy="1647568"/>
            <a:chOff x="2513964" y="2578443"/>
            <a:chExt cx="3641123" cy="164756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1B9B223-68DB-3903-A92A-6D8DCB2AC234}"/>
                </a:ext>
              </a:extLst>
            </p:cNvPr>
            <p:cNvSpPr/>
            <p:nvPr/>
          </p:nvSpPr>
          <p:spPr>
            <a:xfrm>
              <a:off x="2932670" y="2578443"/>
              <a:ext cx="3163330" cy="1647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9FB94BE-C271-E639-BC28-4C9492534918}"/>
                </a:ext>
              </a:extLst>
            </p:cNvPr>
            <p:cNvSpPr txBox="1"/>
            <p:nvPr/>
          </p:nvSpPr>
          <p:spPr>
            <a:xfrm>
              <a:off x="2513964" y="2681238"/>
              <a:ext cx="364112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Logo</a:t>
              </a:r>
              <a:endParaRPr lang="zh-CN" altLang="en-US" sz="7200" dirty="0">
                <a:latin typeface="华文宋体" panose="02010600040101010101" pitchFamily="2" charset="-122"/>
                <a:ea typeface="华文宋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38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王恺焯WANG KAICHAO</dc:creator>
  <cp:lastModifiedBy>王恺焯WANG KAICHAO</cp:lastModifiedBy>
  <cp:revision>2</cp:revision>
  <dcterms:created xsi:type="dcterms:W3CDTF">2024-04-08T08:03:07Z</dcterms:created>
  <dcterms:modified xsi:type="dcterms:W3CDTF">2024-04-17T02:34:40Z</dcterms:modified>
</cp:coreProperties>
</file>