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48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FE717-B1A5-8537-FE12-331C0B3C5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59BBF4-8930-F35A-E789-E79A6C132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5EFFBE-9732-C962-E96F-7F7D4C19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909F-58AC-41D5-B64C-00B3951D936F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4E866-B0B6-4A44-B89F-F20F7424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B01F0-6A9B-2C87-FB78-52D14059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52AE-C132-4BBC-8AF8-22AC22E51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52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D2485-F7B1-65B0-DBFD-FB8015A6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A8FA85-6863-6304-C25F-D19859D51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D5B4C-3B66-6268-CB58-D9F11702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909F-58AC-41D5-B64C-00B3951D936F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10D05-9D13-5301-1435-A3810968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85C02-181F-9C0B-4378-FF6A88B6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52AE-C132-4BBC-8AF8-22AC22E51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44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563F1D-AD9F-E61C-027C-B83A47360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B82E79-3438-7841-A6D1-7D32D14E0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4AD6B-939A-053D-3471-5D3BA58B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909F-58AC-41D5-B64C-00B3951D936F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2A728-E422-D963-E46F-74A87252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15020-9971-CE9D-8086-E4D46359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52AE-C132-4BBC-8AF8-22AC22E51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4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71623-D5DA-A117-6759-FE01F132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72068-DCB8-42C6-A011-184FA36B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E29F3-E3F2-23A0-4D88-A797FC46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909F-58AC-41D5-B64C-00B3951D936F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81428-8523-8B2E-344F-72B61E7B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31B49-50FD-74E7-7B0B-4846246C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52AE-C132-4BBC-8AF8-22AC22E51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31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26795-069B-9A8E-FE35-EAA68E54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EC8BFD-9F63-69B7-6B6E-08201D3DA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0FBA3-4078-5E95-E9CE-430A1490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909F-58AC-41D5-B64C-00B3951D936F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63F22-DAC6-BA39-5DB3-F6580821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4CF89-82E0-D9CE-497C-1B3D01B8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52AE-C132-4BBC-8AF8-22AC22E51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5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5F118-D2EC-6E3A-C5D9-C03E5E4B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5FC66-A8D3-4ED4-97B8-5157299A9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86EB91-31FC-2CCF-CE7F-66C28FC9F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AA5B99-73AD-6604-BCBA-A8844C4C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909F-58AC-41D5-B64C-00B3951D936F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24C789-B144-2963-92C2-E2D15E1B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8C5BB-4777-8CA9-B4A5-DF817FDE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52AE-C132-4BBC-8AF8-22AC22E51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9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8AC9D-6902-7466-21CD-3AAB8DA3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B4E33-6AE3-F70D-854A-42C9F5B87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2FE17E-62E5-A5CB-4D09-E2E16A220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8F1E80-15B8-AB71-50A1-491F1EF1C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343C92-D37C-EE22-94B4-28A1B9155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E1ED90-23BC-3D20-A50D-6242E403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909F-58AC-41D5-B64C-00B3951D936F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99560B-E45C-F156-1E29-557ABFD5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818EC3-C7DA-C1E4-5D5C-DA74F914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52AE-C132-4BBC-8AF8-22AC22E51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25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18B0D-AD38-AED5-452A-69081C7D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113CBC-49C7-22B9-BFD7-709CDA17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909F-58AC-41D5-B64C-00B3951D936F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4507D4-D561-6CBC-A2D6-0FD40EA8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212391-5DCD-4E02-CF99-610C054F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52AE-C132-4BBC-8AF8-22AC22E51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09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D51436-D101-92B4-BC25-F1B0EDCB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909F-58AC-41D5-B64C-00B3951D936F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B049F4-9BF5-32C5-027E-34F7B767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6D4C0E-CC9C-CDF2-BC6D-319661FD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52AE-C132-4BBC-8AF8-22AC22E51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91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F9F20-10EC-797C-119D-2F195367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2DE6C-2EC8-9ACF-BA96-CC85C5EA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323CD9-F705-33D3-6F1D-DA400736B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D2E5C0-AD31-F14B-29B4-F030AD1C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909F-58AC-41D5-B64C-00B3951D936F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B9BD13-68CB-AF03-F02E-947DDAFC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D81B0B-A071-7306-89DD-A64DE579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52AE-C132-4BBC-8AF8-22AC22E51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44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51A1F-39DC-0C0C-7EB7-56E545D4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1C93A8-51E5-A7D2-4DE0-534E3CD14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042F9F-7C72-A93C-F142-5EB76378D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F08D53-3C33-00DF-E230-C0F453E4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909F-58AC-41D5-B64C-00B3951D936F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4025E9-E0D0-5ABD-39B4-19F22928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E7BD21-009E-7E86-00C4-B81A2B8A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52AE-C132-4BBC-8AF8-22AC22E51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41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3135FD-CC6A-3F5E-B284-CF27A083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F6C06-E273-6627-2942-427BAB125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8CB6F-0E9E-2FCC-2383-742DE8041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F909F-58AC-41D5-B64C-00B3951D936F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5832F-8A74-F17D-C1B8-A2A7968B0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12D45-1D51-BC41-8F86-D6AB18496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052AE-C132-4BBC-8AF8-22AC22E51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8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AF62FB7A-7328-7959-F38F-CA18512F9597}"/>
              </a:ext>
            </a:extLst>
          </p:cNvPr>
          <p:cNvGrpSpPr/>
          <p:nvPr/>
        </p:nvGrpSpPr>
        <p:grpSpPr>
          <a:xfrm>
            <a:off x="2310063" y="1323473"/>
            <a:ext cx="1546058" cy="3975205"/>
            <a:chOff x="2310063" y="1323473"/>
            <a:chExt cx="1546058" cy="3975205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65D8462-41D4-378F-EDDC-CCF48F0D3890}"/>
                </a:ext>
              </a:extLst>
            </p:cNvPr>
            <p:cNvGrpSpPr/>
            <p:nvPr/>
          </p:nvGrpSpPr>
          <p:grpSpPr>
            <a:xfrm>
              <a:off x="2310063" y="1323473"/>
              <a:ext cx="1546058" cy="3362827"/>
              <a:chOff x="2310063" y="1323473"/>
              <a:chExt cx="1546058" cy="3362827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5D639FAC-38C2-EC94-CB2F-E69671625D24}"/>
                  </a:ext>
                </a:extLst>
              </p:cNvPr>
              <p:cNvGrpSpPr/>
              <p:nvPr/>
            </p:nvGrpSpPr>
            <p:grpSpPr>
              <a:xfrm>
                <a:off x="2310063" y="2189747"/>
                <a:ext cx="1546058" cy="2496553"/>
                <a:chOff x="2310063" y="2189747"/>
                <a:chExt cx="1546058" cy="2496553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713D906-4EB1-EAF9-740E-F029A8521473}"/>
                    </a:ext>
                  </a:extLst>
                </p:cNvPr>
                <p:cNvSpPr/>
                <p:nvPr/>
              </p:nvSpPr>
              <p:spPr>
                <a:xfrm>
                  <a:off x="2310063" y="2189747"/>
                  <a:ext cx="1546058" cy="249655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" name="组合 1">
                  <a:extLst>
                    <a:ext uri="{FF2B5EF4-FFF2-40B4-BE49-F238E27FC236}">
                      <a16:creationId xmlns:a16="http://schemas.microsoft.com/office/drawing/2014/main" id="{D6DACAE8-24AB-A467-0C51-20D6095ABF3D}"/>
                    </a:ext>
                  </a:extLst>
                </p:cNvPr>
                <p:cNvGrpSpPr/>
                <p:nvPr/>
              </p:nvGrpSpPr>
              <p:grpSpPr>
                <a:xfrm>
                  <a:off x="2416985" y="2262673"/>
                  <a:ext cx="1294758" cy="2332654"/>
                  <a:chOff x="2416985" y="2262673"/>
                  <a:chExt cx="1294758" cy="2332654"/>
                </a:xfrm>
              </p:grpSpPr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45CF0D61-EFFD-9088-F8EF-7361D0BD318C}"/>
                      </a:ext>
                    </a:extLst>
                  </p:cNvPr>
                  <p:cNvSpPr/>
                  <p:nvPr/>
                </p:nvSpPr>
                <p:spPr>
                  <a:xfrm>
                    <a:off x="2416985" y="3122811"/>
                    <a:ext cx="1294758" cy="612378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/>
                      <a:t>确定</a:t>
                    </a:r>
                  </a:p>
                </p:txBody>
              </p: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F2BCB3C2-FC67-F03C-BE05-F2CFCCAAEE71}"/>
                      </a:ext>
                    </a:extLst>
                  </p:cNvPr>
                  <p:cNvSpPr/>
                  <p:nvPr/>
                </p:nvSpPr>
                <p:spPr>
                  <a:xfrm>
                    <a:off x="2416985" y="3982949"/>
                    <a:ext cx="1294758" cy="612378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/>
                      <a:t>取消</a:t>
                    </a:r>
                  </a:p>
                </p:txBody>
              </p: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8CF1AA35-C977-EA32-5860-553DD2BD5B76}"/>
                      </a:ext>
                    </a:extLst>
                  </p:cNvPr>
                  <p:cNvSpPr/>
                  <p:nvPr/>
                </p:nvSpPr>
                <p:spPr>
                  <a:xfrm>
                    <a:off x="2416985" y="2262673"/>
                    <a:ext cx="1294758" cy="612378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/>
                      <a:t>退币</a:t>
                    </a:r>
                  </a:p>
                </p:txBody>
              </p:sp>
            </p:grp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6FF35484-6059-C539-5918-B0B9B679F03A}"/>
                  </a:ext>
                </a:extLst>
              </p:cNvPr>
              <p:cNvGrpSpPr/>
              <p:nvPr/>
            </p:nvGrpSpPr>
            <p:grpSpPr>
              <a:xfrm>
                <a:off x="2310063" y="1323473"/>
                <a:ext cx="1546058" cy="866274"/>
                <a:chOff x="5588668" y="3218447"/>
                <a:chExt cx="1726532" cy="866274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53841DA3-AF62-5800-24AA-670741709079}"/>
                    </a:ext>
                  </a:extLst>
                </p:cNvPr>
                <p:cNvSpPr/>
                <p:nvPr/>
              </p:nvSpPr>
              <p:spPr>
                <a:xfrm>
                  <a:off x="5588668" y="3218447"/>
                  <a:ext cx="1726532" cy="86627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2D905743-AB39-FCC7-90F1-2D7C48D07BBD}"/>
                    </a:ext>
                  </a:extLst>
                </p:cNvPr>
                <p:cNvGrpSpPr/>
                <p:nvPr/>
              </p:nvGrpSpPr>
              <p:grpSpPr>
                <a:xfrm>
                  <a:off x="5735049" y="3303165"/>
                  <a:ext cx="1431581" cy="613114"/>
                  <a:chOff x="6095996" y="6371218"/>
                  <a:chExt cx="1431581" cy="613114"/>
                </a:xfrm>
              </p:grpSpPr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1B884EBD-BA98-6F17-D5E0-FE5B40B9B73D}"/>
                      </a:ext>
                    </a:extLst>
                  </p:cNvPr>
                  <p:cNvSpPr/>
                  <p:nvPr/>
                </p:nvSpPr>
                <p:spPr>
                  <a:xfrm>
                    <a:off x="6095996" y="6371219"/>
                    <a:ext cx="364961" cy="612378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5</a:t>
                    </a:r>
                    <a:r>
                      <a:rPr lang="zh-CN" altLang="en-US" dirty="0"/>
                      <a:t>角</a:t>
                    </a:r>
                  </a:p>
                </p:txBody>
              </p:sp>
              <p:sp>
                <p:nvSpPr>
                  <p:cNvPr id="64" name="矩形 63">
                    <a:extLst>
                      <a:ext uri="{FF2B5EF4-FFF2-40B4-BE49-F238E27FC236}">
                        <a16:creationId xmlns:a16="http://schemas.microsoft.com/office/drawing/2014/main" id="{637E01E0-EECC-B74F-374E-A737CDF4041C}"/>
                      </a:ext>
                    </a:extLst>
                  </p:cNvPr>
                  <p:cNvSpPr/>
                  <p:nvPr/>
                </p:nvSpPr>
                <p:spPr>
                  <a:xfrm>
                    <a:off x="6629306" y="6371954"/>
                    <a:ext cx="364961" cy="612378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1</a:t>
                    </a:r>
                    <a:r>
                      <a:rPr lang="zh-CN" altLang="en-US" dirty="0"/>
                      <a:t>元</a:t>
                    </a:r>
                  </a:p>
                </p:txBody>
              </p:sp>
              <p:sp>
                <p:nvSpPr>
                  <p:cNvPr id="65" name="矩形 64">
                    <a:extLst>
                      <a:ext uri="{FF2B5EF4-FFF2-40B4-BE49-F238E27FC236}">
                        <a16:creationId xmlns:a16="http://schemas.microsoft.com/office/drawing/2014/main" id="{6B3A52A5-B42A-8916-C618-FAB024F806FC}"/>
                      </a:ext>
                    </a:extLst>
                  </p:cNvPr>
                  <p:cNvSpPr/>
                  <p:nvPr/>
                </p:nvSpPr>
                <p:spPr>
                  <a:xfrm>
                    <a:off x="7162616" y="6371218"/>
                    <a:ext cx="364961" cy="612378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5</a:t>
                    </a:r>
                    <a:r>
                      <a:rPr lang="zh-CN" altLang="en-US" dirty="0"/>
                      <a:t>元</a:t>
                    </a:r>
                  </a:p>
                </p:txBody>
              </p:sp>
            </p:grpSp>
          </p:grpSp>
        </p:grp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8D282DB2-7C73-B498-3D12-D1B2566E0188}"/>
                </a:ext>
              </a:extLst>
            </p:cNvPr>
            <p:cNvSpPr/>
            <p:nvPr/>
          </p:nvSpPr>
          <p:spPr>
            <a:xfrm>
              <a:off x="2310063" y="4686300"/>
              <a:ext cx="1546058" cy="61237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0004C8F9-1EB8-5D46-D54A-CAFA22D06641}"/>
                </a:ext>
              </a:extLst>
            </p:cNvPr>
            <p:cNvSpPr txBox="1"/>
            <p:nvPr/>
          </p:nvSpPr>
          <p:spPr>
            <a:xfrm>
              <a:off x="2310063" y="4807823"/>
              <a:ext cx="745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剩余：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9D24EAD-A74E-EEDD-DE67-BA5834E9EEEB}"/>
              </a:ext>
            </a:extLst>
          </p:cNvPr>
          <p:cNvGrpSpPr/>
          <p:nvPr/>
        </p:nvGrpSpPr>
        <p:grpSpPr>
          <a:xfrm>
            <a:off x="6430108" y="1904999"/>
            <a:ext cx="2233245" cy="970052"/>
            <a:chOff x="6430108" y="1904999"/>
            <a:chExt cx="2233245" cy="97005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46B50F9-CC1C-9CCE-7F00-831138288789}"/>
                </a:ext>
              </a:extLst>
            </p:cNvPr>
            <p:cNvSpPr/>
            <p:nvPr/>
          </p:nvSpPr>
          <p:spPr>
            <a:xfrm>
              <a:off x="6430108" y="1905000"/>
              <a:ext cx="744415" cy="97005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</a:p>
            <a:p>
              <a:pPr algn="ctr"/>
              <a:r>
                <a:rPr lang="zh-CN" altLang="en-US" dirty="0"/>
                <a:t>角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9372001-1716-F8C7-A9AB-E049E9BCE085}"/>
                </a:ext>
              </a:extLst>
            </p:cNvPr>
            <p:cNvSpPr/>
            <p:nvPr/>
          </p:nvSpPr>
          <p:spPr>
            <a:xfrm>
              <a:off x="7174523" y="1904999"/>
              <a:ext cx="744415" cy="97005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</a:p>
            <a:p>
              <a:pPr algn="ctr"/>
              <a:r>
                <a:rPr lang="zh-CN" altLang="en-US" dirty="0"/>
                <a:t>元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3D84B71-7194-B3CF-FF0C-54AA24E1DDD5}"/>
                </a:ext>
              </a:extLst>
            </p:cNvPr>
            <p:cNvSpPr/>
            <p:nvPr/>
          </p:nvSpPr>
          <p:spPr>
            <a:xfrm>
              <a:off x="7918938" y="1904999"/>
              <a:ext cx="744415" cy="97005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</a:p>
            <a:p>
              <a:pPr algn="ctr"/>
              <a:r>
                <a:rPr lang="zh-CN" altLang="en-US" dirty="0"/>
                <a:t>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35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18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正鹏 赵</dc:creator>
  <cp:lastModifiedBy>正鹏 赵</cp:lastModifiedBy>
  <cp:revision>6</cp:revision>
  <dcterms:created xsi:type="dcterms:W3CDTF">2023-12-08T06:34:01Z</dcterms:created>
  <dcterms:modified xsi:type="dcterms:W3CDTF">2023-12-11T13:49:05Z</dcterms:modified>
</cp:coreProperties>
</file>