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25c032a4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25c032a4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25c032a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25c032a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25c032a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25c032a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5c032a4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5c032a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5c032a4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5c032a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25c032a4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25c032a4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25c032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25c032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25c032a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25c032a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5c032a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5c032a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5c032a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25c032a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5c032a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5c032a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5c032a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5c032a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25c032a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25c032a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25c032a4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25c032a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RMSE OF DRUGS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Gradient Boosting Regressor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21.5214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3.8178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4.6391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0.2114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199.98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SVR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28.4957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4.7673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5.3381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-0.0441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9.19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KNN Regressor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30.2701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4.9917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5.5018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-0.1092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0.22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Single Perceptron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589.7070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22.0996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24.2839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-20.6081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140874.84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975" y="1152475"/>
            <a:ext cx="4311451" cy="23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Single Layer Perceptron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37.0996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5.5161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6.0909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-0.3594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128787.26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719" y="1152475"/>
            <a:ext cx="4247249" cy="22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Layer Perceptron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57.1461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6.3174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7.5595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-1.0940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122499.71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400" y="1152475"/>
            <a:ext cx="4317625" cy="23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Parameter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64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1 Molecular Weight (g/mol)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2   pKa                    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3   Log P                  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4   Log S                  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5   Polar Surface Area (Å2)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6   Polarizability (Å3)    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7   HOMO (eV)            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8   LUMO (eV)          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9   Ionization Energy (eV) 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10  Electron Affinity (eV)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11  Electronegativity (eV)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12  Hardness  (eV)          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13  Electrophilicity (eV) </a:t>
            </a:r>
            <a:endParaRPr sz="15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d" sz="1535">
                <a:solidFill>
                  <a:schemeClr val="dk1"/>
                </a:solidFill>
              </a:rPr>
              <a:t> 14  N_Fe   </a:t>
            </a:r>
            <a:endParaRPr sz="153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Heat map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927" y="376000"/>
            <a:ext cx="4958026" cy="42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Linear Regression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</a:t>
            </a:r>
            <a:r>
              <a:rPr lang="id"/>
              <a:t>MSE: 23.8460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4.3251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4.8832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0.1262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18.54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Ridge Regression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23.7368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4.4199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4.8720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0.1302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10.11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Lasso Regression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22.1330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4.3721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4.7046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0.1890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4.22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ElasticNet Regression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22.2560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4.3662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4.7176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0.1845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0.00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Decision Tree Regression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25.0818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4.3643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5.0082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0.0810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7.78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 Tree Regressor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MSE: 23.2804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MAE: 3.9891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RMSE: 4.8250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R² Score: 0.1470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Training Time: 200.15 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