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3"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kika Vetri" userId="bbe739c270598113" providerId="LiveId" clId="{EF3219F6-3C6B-4C02-AF81-F33471FA3F5F}"/>
    <pc:docChg chg="undo custSel addSld delSld modSld">
      <pc:chgData name="Jokika Vetri" userId="bbe739c270598113" providerId="LiveId" clId="{EF3219F6-3C6B-4C02-AF81-F33471FA3F5F}" dt="2025-02-20T04:16:00.113" v="727" actId="1076"/>
      <pc:docMkLst>
        <pc:docMk/>
      </pc:docMkLst>
      <pc:sldChg chg="modSp mod">
        <pc:chgData name="Jokika Vetri" userId="bbe739c270598113" providerId="LiveId" clId="{EF3219F6-3C6B-4C02-AF81-F33471FA3F5F}" dt="2025-02-19T05:58:40.295" v="62" actId="113"/>
        <pc:sldMkLst>
          <pc:docMk/>
          <pc:sldMk cId="953325580" sldId="256"/>
        </pc:sldMkLst>
        <pc:spChg chg="mod">
          <ac:chgData name="Jokika Vetri" userId="bbe739c270598113" providerId="LiveId" clId="{EF3219F6-3C6B-4C02-AF81-F33471FA3F5F}" dt="2025-02-19T05:56:56.775" v="5" actId="255"/>
          <ac:spMkLst>
            <pc:docMk/>
            <pc:sldMk cId="953325580" sldId="256"/>
            <ac:spMk id="2" creationId="{A8A11E26-4C38-41A6-9857-11032CEECD80}"/>
          </ac:spMkLst>
        </pc:spChg>
        <pc:spChg chg="mod">
          <ac:chgData name="Jokika Vetri" userId="bbe739c270598113" providerId="LiveId" clId="{EF3219F6-3C6B-4C02-AF81-F33471FA3F5F}" dt="2025-02-19T05:56:36.112" v="2" actId="2711"/>
          <ac:spMkLst>
            <pc:docMk/>
            <pc:sldMk cId="953325580" sldId="256"/>
            <ac:spMk id="3" creationId="{00000000-0000-0000-0000-000000000000}"/>
          </ac:spMkLst>
        </pc:spChg>
        <pc:spChg chg="mod">
          <ac:chgData name="Jokika Vetri" userId="bbe739c270598113" providerId="LiveId" clId="{EF3219F6-3C6B-4C02-AF81-F33471FA3F5F}" dt="2025-02-19T05:58:40.295" v="62" actId="113"/>
          <ac:spMkLst>
            <pc:docMk/>
            <pc:sldMk cId="953325580" sldId="256"/>
            <ac:spMk id="4" creationId="{00000000-0000-0000-0000-000000000000}"/>
          </ac:spMkLst>
        </pc:spChg>
      </pc:sldChg>
      <pc:sldChg chg="modSp mod">
        <pc:chgData name="Jokika Vetri" userId="bbe739c270598113" providerId="LiveId" clId="{EF3219F6-3C6B-4C02-AF81-F33471FA3F5F}" dt="2025-02-19T08:25:37.683" v="603" actId="1076"/>
        <pc:sldMkLst>
          <pc:docMk/>
          <pc:sldMk cId="4066255318" sldId="259"/>
        </pc:sldMkLst>
        <pc:spChg chg="mod">
          <ac:chgData name="Jokika Vetri" userId="bbe739c270598113" providerId="LiveId" clId="{EF3219F6-3C6B-4C02-AF81-F33471FA3F5F}" dt="2025-02-19T08:25:37.683" v="603" actId="1076"/>
          <ac:spMkLst>
            <pc:docMk/>
            <pc:sldMk cId="4066255318" sldId="259"/>
            <ac:spMk id="5" creationId="{8BE4CA82-64EC-4D4E-A5E5-3EBB66E7B24C}"/>
          </ac:spMkLst>
        </pc:spChg>
      </pc:sldChg>
      <pc:sldChg chg="modSp mod">
        <pc:chgData name="Jokika Vetri" userId="bbe739c270598113" providerId="LiveId" clId="{EF3219F6-3C6B-4C02-AF81-F33471FA3F5F}" dt="2025-02-19T06:13:18.550" v="92" actId="2710"/>
        <pc:sldMkLst>
          <pc:docMk/>
          <pc:sldMk cId="1186421160" sldId="262"/>
        </pc:sldMkLst>
        <pc:spChg chg="mod">
          <ac:chgData name="Jokika Vetri" userId="bbe739c270598113" providerId="LiveId" clId="{EF3219F6-3C6B-4C02-AF81-F33471FA3F5F}" dt="2025-02-19T06:13:18.550" v="92" actId="2710"/>
          <ac:spMkLst>
            <pc:docMk/>
            <pc:sldMk cId="1186421160" sldId="262"/>
            <ac:spMk id="2" creationId="{8FEE4A9C-3F57-7DA7-91FD-715C3FB47F93}"/>
          </ac:spMkLst>
        </pc:spChg>
        <pc:spChg chg="mod">
          <ac:chgData name="Jokika Vetri" userId="bbe739c270598113" providerId="LiveId" clId="{EF3219F6-3C6B-4C02-AF81-F33471FA3F5F}" dt="2025-02-19T06:12:28.418" v="84" actId="27636"/>
          <ac:spMkLst>
            <pc:docMk/>
            <pc:sldMk cId="1186421160" sldId="262"/>
            <ac:spMk id="5" creationId="{8FBA75B4-2DD5-42EB-9397-F36BFB8BA723}"/>
          </ac:spMkLst>
        </pc:spChg>
      </pc:sldChg>
      <pc:sldChg chg="addSp delSp modSp mod">
        <pc:chgData name="Jokika Vetri" userId="bbe739c270598113" providerId="LiveId" clId="{EF3219F6-3C6B-4C02-AF81-F33471FA3F5F}" dt="2025-02-20T04:13:41.424" v="718" actId="255"/>
        <pc:sldMkLst>
          <pc:docMk/>
          <pc:sldMk cId="3210358481" sldId="263"/>
        </pc:sldMkLst>
        <pc:spChg chg="add mod">
          <ac:chgData name="Jokika Vetri" userId="bbe739c270598113" providerId="LiveId" clId="{EF3219F6-3C6B-4C02-AF81-F33471FA3F5F}" dt="2025-02-20T04:13:41.424" v="718" actId="255"/>
          <ac:spMkLst>
            <pc:docMk/>
            <pc:sldMk cId="3210358481" sldId="263"/>
            <ac:spMk id="3" creationId="{8706F4D1-B09E-C15C-D4FD-69638383065D}"/>
          </ac:spMkLst>
        </pc:spChg>
        <pc:spChg chg="mod">
          <ac:chgData name="Jokika Vetri" userId="bbe739c270598113" providerId="LiveId" clId="{EF3219F6-3C6B-4C02-AF81-F33471FA3F5F}" dt="2025-02-19T06:27:02.995" v="169" actId="1076"/>
          <ac:spMkLst>
            <pc:docMk/>
            <pc:sldMk cId="3210358481" sldId="263"/>
            <ac:spMk id="5" creationId="{8FBA75B4-2DD5-42EB-9397-F36BFB8BA723}"/>
          </ac:spMkLst>
        </pc:spChg>
      </pc:sldChg>
      <pc:sldChg chg="addSp delSp modSp mod">
        <pc:chgData name="Jokika Vetri" userId="bbe739c270598113" providerId="LiveId" clId="{EF3219F6-3C6B-4C02-AF81-F33471FA3F5F}" dt="2025-02-19T08:21:29.319" v="583" actId="14100"/>
        <pc:sldMkLst>
          <pc:docMk/>
          <pc:sldMk cId="3202024527" sldId="265"/>
        </pc:sldMkLst>
        <pc:spChg chg="add mod">
          <ac:chgData name="Jokika Vetri" userId="bbe739c270598113" providerId="LiveId" clId="{EF3219F6-3C6B-4C02-AF81-F33471FA3F5F}" dt="2025-02-19T08:21:29.319" v="583" actId="14100"/>
          <ac:spMkLst>
            <pc:docMk/>
            <pc:sldMk cId="3202024527" sldId="265"/>
            <ac:spMk id="3" creationId="{46542A86-1B4A-621F-BA7A-7B041E1DCF53}"/>
          </ac:spMkLst>
        </pc:spChg>
        <pc:spChg chg="mod">
          <ac:chgData name="Jokika Vetri" userId="bbe739c270598113" providerId="LiveId" clId="{EF3219F6-3C6B-4C02-AF81-F33471FA3F5F}" dt="2025-02-19T08:18:29.503" v="569" actId="1076"/>
          <ac:spMkLst>
            <pc:docMk/>
            <pc:sldMk cId="3202024527" sldId="265"/>
            <ac:spMk id="5" creationId="{8FBA75B4-2DD5-42EB-9397-F36BFB8BA723}"/>
          </ac:spMkLst>
        </pc:spChg>
      </pc:sldChg>
      <pc:sldChg chg="modSp mod">
        <pc:chgData name="Jokika Vetri" userId="bbe739c270598113" providerId="LiveId" clId="{EF3219F6-3C6B-4C02-AF81-F33471FA3F5F}" dt="2025-02-20T01:44:37.714" v="644" actId="2711"/>
        <pc:sldMkLst>
          <pc:docMk/>
          <pc:sldMk cId="2900153716" sldId="2146847054"/>
        </pc:sldMkLst>
        <pc:spChg chg="mod">
          <ac:chgData name="Jokika Vetri" userId="bbe739c270598113" providerId="LiveId" clId="{EF3219F6-3C6B-4C02-AF81-F33471FA3F5F}" dt="2025-02-20T01:44:37.714" v="644" actId="2711"/>
          <ac:spMkLst>
            <pc:docMk/>
            <pc:sldMk cId="2900153716" sldId="2146847054"/>
            <ac:spMk id="2" creationId="{49FFEB4C-F209-4AE7-AA2B-B3C26CE2C51D}"/>
          </ac:spMkLst>
        </pc:spChg>
        <pc:spChg chg="mod">
          <ac:chgData name="Jokika Vetri" userId="bbe739c270598113" providerId="LiveId" clId="{EF3219F6-3C6B-4C02-AF81-F33471FA3F5F}" dt="2025-02-20T01:44:06.742" v="643" actId="255"/>
          <ac:spMkLst>
            <pc:docMk/>
            <pc:sldMk cId="2900153716" sldId="2146847054"/>
            <ac:spMk id="3" creationId="{B2678641-EEA3-4EC4-BF39-4075B0C120E8}"/>
          </ac:spMkLst>
        </pc:spChg>
      </pc:sldChg>
      <pc:sldChg chg="del">
        <pc:chgData name="Jokika Vetri" userId="bbe739c270598113" providerId="LiveId" clId="{EF3219F6-3C6B-4C02-AF81-F33471FA3F5F}" dt="2025-02-19T17:11:07.054" v="633" actId="47"/>
        <pc:sldMkLst>
          <pc:docMk/>
          <pc:sldMk cId="614882681" sldId="2146847055"/>
        </pc:sldMkLst>
      </pc:sldChg>
      <pc:sldChg chg="modSp mod">
        <pc:chgData name="Jokika Vetri" userId="bbe739c270598113" providerId="LiveId" clId="{EF3219F6-3C6B-4C02-AF81-F33471FA3F5F}" dt="2025-02-20T04:16:00.113" v="727" actId="1076"/>
        <pc:sldMkLst>
          <pc:docMk/>
          <pc:sldMk cId="3819043843" sldId="2146847057"/>
        </pc:sldMkLst>
        <pc:spChg chg="mod">
          <ac:chgData name="Jokika Vetri" userId="bbe739c270598113" providerId="LiveId" clId="{EF3219F6-3C6B-4C02-AF81-F33471FA3F5F}" dt="2025-02-19T11:21:02.987" v="624" actId="1076"/>
          <ac:spMkLst>
            <pc:docMk/>
            <pc:sldMk cId="3819043843" sldId="2146847057"/>
            <ac:spMk id="2" creationId="{5F45986D-DBC5-8220-FE6F-7F2ABC7C4CEE}"/>
          </ac:spMkLst>
        </pc:spChg>
        <pc:spChg chg="mod">
          <ac:chgData name="Jokika Vetri" userId="bbe739c270598113" providerId="LiveId" clId="{EF3219F6-3C6B-4C02-AF81-F33471FA3F5F}" dt="2025-02-20T04:16:00.113" v="727" actId="1076"/>
          <ac:spMkLst>
            <pc:docMk/>
            <pc:sldMk cId="3819043843" sldId="2146847057"/>
            <ac:spMk id="3" creationId="{AB679E23-F86A-AFA9-FE9C-7F5A518E8198}"/>
          </ac:spMkLst>
        </pc:spChg>
      </pc:sldChg>
      <pc:sldChg chg="modSp del mod">
        <pc:chgData name="Jokika Vetri" userId="bbe739c270598113" providerId="LiveId" clId="{EF3219F6-3C6B-4C02-AF81-F33471FA3F5F}" dt="2025-02-20T01:53:46.900" v="666" actId="47"/>
        <pc:sldMkLst>
          <pc:docMk/>
          <pc:sldMk cId="4233882376" sldId="2146847062"/>
        </pc:sldMkLst>
      </pc:sldChg>
      <pc:sldChg chg="modSp add mod">
        <pc:chgData name="Jokika Vetri" userId="bbe739c270598113" providerId="LiveId" clId="{EF3219F6-3C6B-4C02-AF81-F33471FA3F5F}" dt="2025-02-20T02:15:42.428" v="672" actId="1076"/>
        <pc:sldMkLst>
          <pc:docMk/>
          <pc:sldMk cId="117459671" sldId="2146847063"/>
        </pc:sldMkLst>
        <pc:spChg chg="mod">
          <ac:chgData name="Jokika Vetri" userId="bbe739c270598113" providerId="LiveId" clId="{EF3219F6-3C6B-4C02-AF81-F33471FA3F5F}" dt="2025-02-20T01:52:59.161" v="664" actId="14100"/>
          <ac:spMkLst>
            <pc:docMk/>
            <pc:sldMk cId="117459671" sldId="2146847063"/>
            <ac:spMk id="2" creationId="{38058581-B5AA-C1DD-5EA6-6024C22F7CEC}"/>
          </ac:spMkLst>
        </pc:spChg>
        <pc:spChg chg="mod">
          <ac:chgData name="Jokika Vetri" userId="bbe739c270598113" providerId="LiveId" clId="{EF3219F6-3C6B-4C02-AF81-F33471FA3F5F}" dt="2025-02-20T02:15:42.428" v="672" actId="1076"/>
          <ac:spMkLst>
            <pc:docMk/>
            <pc:sldMk cId="117459671" sldId="2146847063"/>
            <ac:spMk id="3" creationId="{668D39F0-777A-3FC2-B531-3355B402AC51}"/>
          </ac:spMkLst>
        </pc:spChg>
      </pc:sldChg>
    </pc:docChg>
  </pc:docChgLst>
  <pc:docChgLst>
    <pc:chgData name="Jeb 🖤" userId="63c9d518528c5572" providerId="LiveId" clId="{47B1B384-C13D-4C1F-B57F-F3D6D0686FFC}"/>
    <pc:docChg chg="modSld">
      <pc:chgData name="Jeb 🖤" userId="63c9d518528c5572" providerId="LiveId" clId="{47B1B384-C13D-4C1F-B57F-F3D6D0686FFC}" dt="2025-02-25T03:08:46.848" v="44"/>
      <pc:docMkLst>
        <pc:docMk/>
      </pc:docMkLst>
      <pc:sldChg chg="addSp delSp modSp mod">
        <pc:chgData name="Jeb 🖤" userId="63c9d518528c5572" providerId="LiveId" clId="{47B1B384-C13D-4C1F-B57F-F3D6D0686FFC}" dt="2025-02-25T03:08:32.714" v="42" actId="1076"/>
        <pc:sldMkLst>
          <pc:docMk/>
          <pc:sldMk cId="2083715239" sldId="2146847060"/>
        </pc:sldMkLst>
        <pc:spChg chg="del mod">
          <ac:chgData name="Jeb 🖤" userId="63c9d518528c5572" providerId="LiveId" clId="{47B1B384-C13D-4C1F-B57F-F3D6D0686FFC}" dt="2025-02-25T03:05:02.420" v="2"/>
          <ac:spMkLst>
            <pc:docMk/>
            <pc:sldMk cId="2083715239" sldId="2146847060"/>
            <ac:spMk id="3" creationId="{805D7125-AC62-752D-6E68-9EB88BCC631C}"/>
          </ac:spMkLst>
        </pc:spChg>
        <pc:picChg chg="add mod modCrop">
          <ac:chgData name="Jeb 🖤" userId="63c9d518528c5572" providerId="LiveId" clId="{47B1B384-C13D-4C1F-B57F-F3D6D0686FFC}" dt="2025-02-25T03:08:08.110" v="38" actId="1076"/>
          <ac:picMkLst>
            <pc:docMk/>
            <pc:sldMk cId="2083715239" sldId="2146847060"/>
            <ac:picMk id="5" creationId="{7D08A7B7-4CE7-1668-BCBE-056F41007453}"/>
          </ac:picMkLst>
        </pc:picChg>
        <pc:picChg chg="add mod modCrop">
          <ac:chgData name="Jeb 🖤" userId="63c9d518528c5572" providerId="LiveId" clId="{47B1B384-C13D-4C1F-B57F-F3D6D0686FFC}" dt="2025-02-25T03:08:13.788" v="39" actId="1076"/>
          <ac:picMkLst>
            <pc:docMk/>
            <pc:sldMk cId="2083715239" sldId="2146847060"/>
            <ac:picMk id="7" creationId="{D265DA3B-FC82-6F5B-E552-D04BDFDFD1E9}"/>
          </ac:picMkLst>
        </pc:picChg>
        <pc:picChg chg="add mod modCrop">
          <ac:chgData name="Jeb 🖤" userId="63c9d518528c5572" providerId="LiveId" clId="{47B1B384-C13D-4C1F-B57F-F3D6D0686FFC}" dt="2025-02-25T03:08:32.714" v="42" actId="1076"/>
          <ac:picMkLst>
            <pc:docMk/>
            <pc:sldMk cId="2083715239" sldId="2146847060"/>
            <ac:picMk id="9" creationId="{B8EA23E8-4F39-639F-5F63-77A2636F289E}"/>
          </ac:picMkLst>
        </pc:picChg>
      </pc:sldChg>
      <pc:sldChg chg="modSp mod">
        <pc:chgData name="Jeb 🖤" userId="63c9d518528c5572" providerId="LiveId" clId="{47B1B384-C13D-4C1F-B57F-F3D6D0686FFC}" dt="2025-02-25T03:08:46.848" v="44"/>
        <pc:sldMkLst>
          <pc:docMk/>
          <pc:sldMk cId="2230664768" sldId="2146847061"/>
        </pc:sldMkLst>
        <pc:spChg chg="mod">
          <ac:chgData name="Jeb 🖤" userId="63c9d518528c5572" providerId="LiveId" clId="{47B1B384-C13D-4C1F-B57F-F3D6D0686FFC}" dt="2025-02-25T03:08:46.848" v="44"/>
          <ac:spMkLst>
            <pc:docMk/>
            <pc:sldMk cId="2230664768" sldId="2146847061"/>
            <ac:spMk id="3" creationId="{51A299DD-46FA-7866-41D8-C1BFCC2F69D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Jokika11/Secure-Data-Hiding-in-Image-Using-Steganograph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Autofit/>
          </a:bodyPr>
          <a:lstStyle/>
          <a:p>
            <a:pPr algn="ctr"/>
            <a:r>
              <a:rPr lang="en-US" sz="3200" b="1" kern="1200" cap="all" dirty="0">
                <a:solidFill>
                  <a:srgbClr val="1CADE4"/>
                </a:solidFill>
                <a:effectLst/>
                <a:latin typeface="Times New Roman" panose="02020603050405020304" pitchFamily="18" charset="0"/>
                <a:ea typeface="+mj-ea"/>
                <a:cs typeface="Times New Roman" panose="02020603050405020304" pitchFamily="18" charset="0"/>
              </a:rPr>
              <a:t>SECURE DATA HIDING IN IMAGES USING STEGANOGRAPHY</a:t>
            </a:r>
            <a:endParaRPr lang="en-US" sz="3200"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CAPSTONE PROJECT</a:t>
            </a:r>
          </a:p>
        </p:txBody>
      </p:sp>
      <p:sp>
        <p:nvSpPr>
          <p:cNvPr id="4" name="TextBox 3"/>
          <p:cNvSpPr txBox="1"/>
          <p:nvPr/>
        </p:nvSpPr>
        <p:spPr>
          <a:xfrm>
            <a:off x="3117529" y="4586365"/>
            <a:ext cx="7980183" cy="1508105"/>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Times New Roman" panose="02020603050405020304" pitchFamily="18" charset="0"/>
                <a:cs typeface="Times New Roman" panose="02020603050405020304" pitchFamily="18" charset="0"/>
              </a:rPr>
              <a:t>Presented By: </a:t>
            </a:r>
            <a:r>
              <a:rPr lang="en-US" sz="2000" b="1" dirty="0">
                <a:solidFill>
                  <a:schemeClr val="accent1">
                    <a:lumMod val="75000"/>
                  </a:schemeClr>
                </a:solidFill>
                <a:latin typeface="Times New Roman" panose="02020603050405020304" pitchFamily="18" charset="0"/>
                <a:cs typeface="Times New Roman" panose="02020603050405020304" pitchFamily="18" charset="0"/>
              </a:rPr>
              <a:t>JOKIKA V</a:t>
            </a: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Student Name : </a:t>
            </a:r>
            <a:r>
              <a:rPr lang="en-US" sz="2000" b="1" dirty="0">
                <a:solidFill>
                  <a:schemeClr val="accent1">
                    <a:lumMod val="75000"/>
                  </a:schemeClr>
                </a:solidFill>
                <a:latin typeface="Times New Roman" panose="02020603050405020304" pitchFamily="18" charset="0"/>
                <a:cs typeface="Times New Roman" panose="02020603050405020304" pitchFamily="18" charset="0"/>
              </a:rPr>
              <a:t>JOKIKA V</a:t>
            </a: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College Name &amp; Department : </a:t>
            </a:r>
            <a:r>
              <a:rPr lang="en-US" sz="2000" b="1" dirty="0">
                <a:solidFill>
                  <a:schemeClr val="accent1">
                    <a:lumMod val="75000"/>
                  </a:schemeClr>
                </a:solidFill>
                <a:latin typeface="Times New Roman" panose="02020603050405020304" pitchFamily="18" charset="0"/>
                <a:cs typeface="Times New Roman" panose="02020603050405020304" pitchFamily="18" charset="0"/>
              </a:rPr>
              <a:t>BHARATHIAR UNIVERSITY.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2119745" y="2945823"/>
            <a:ext cx="7782791" cy="966354"/>
          </a:xfrm>
        </p:spPr>
        <p:txBody>
          <a:bodyPr>
            <a:noAutofit/>
          </a:bodyPr>
          <a:lstStyle/>
          <a:p>
            <a:pPr algn="ctr"/>
            <a:r>
              <a:rPr lang="en-US" sz="60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381000" y="558469"/>
            <a:ext cx="10984173" cy="935052"/>
          </a:xfrm>
        </p:spPr>
        <p:txBody>
          <a:bodyPr>
            <a:normAutofit/>
          </a:bodyPr>
          <a:lstStyle/>
          <a:p>
            <a:r>
              <a:rPr lang="en-US" sz="4000" b="1" dirty="0">
                <a:solidFill>
                  <a:srgbClr val="00206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655320" y="1146498"/>
            <a:ext cx="11354300" cy="430942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400" b="1" dirty="0">
                <a:latin typeface="Times New Roman" panose="02020603050405020304" pitchFamily="18" charset="0"/>
                <a:ea typeface="+mn-lt"/>
                <a:cs typeface="Times New Roman" panose="02020603050405020304" pitchFamily="18" charset="0"/>
              </a:rPr>
              <a:t>Problem Statement </a:t>
            </a:r>
          </a:p>
          <a:p>
            <a:pPr marL="305435" indent="-305435"/>
            <a:r>
              <a:rPr lang="en-US" sz="2400" b="1" dirty="0">
                <a:latin typeface="Times New Roman" panose="02020603050405020304" pitchFamily="18" charset="0"/>
                <a:ea typeface="+mn-lt"/>
                <a:cs typeface="Times New Roman" panose="02020603050405020304" pitchFamily="18" charset="0"/>
              </a:rPr>
              <a:t>Technology used</a:t>
            </a:r>
            <a:endParaRPr lang="en-US" sz="2400" dirty="0">
              <a:latin typeface="Times New Roman" panose="02020603050405020304" pitchFamily="18" charset="0"/>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Wow factor </a:t>
            </a:r>
            <a:endParaRPr lang="en-US" sz="2400" dirty="0">
              <a:latin typeface="Times New Roman" panose="02020603050405020304" pitchFamily="18" charset="0"/>
              <a:ea typeface="+mn-lt"/>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End users</a:t>
            </a:r>
          </a:p>
          <a:p>
            <a:pPr marL="305435" indent="-305435"/>
            <a:r>
              <a:rPr lang="en-US" sz="2400" b="1" dirty="0">
                <a:latin typeface="Times New Roman" panose="02020603050405020304" pitchFamily="18" charset="0"/>
                <a:ea typeface="+mn-lt"/>
                <a:cs typeface="Times New Roman" panose="02020603050405020304" pitchFamily="18" charset="0"/>
              </a:rPr>
              <a:t>Result</a:t>
            </a:r>
          </a:p>
          <a:p>
            <a:pPr marL="305435" indent="-305435"/>
            <a:r>
              <a:rPr lang="en-US" sz="2400" b="1" dirty="0">
                <a:latin typeface="Times New Roman" panose="02020603050405020304" pitchFamily="18" charset="0"/>
                <a:ea typeface="+mn-lt"/>
                <a:cs typeface="Times New Roman" panose="02020603050405020304" pitchFamily="18" charset="0"/>
              </a:rPr>
              <a:t>Conclusion</a:t>
            </a:r>
          </a:p>
          <a:p>
            <a:pPr marL="305435" indent="-305435"/>
            <a:r>
              <a:rPr lang="en-US" sz="2400" b="1" dirty="0">
                <a:latin typeface="Times New Roman" panose="02020603050405020304" pitchFamily="18" charset="0"/>
                <a:ea typeface="+mn-lt"/>
                <a:cs typeface="Times New Roman" panose="02020603050405020304" pitchFamily="18" charset="0"/>
              </a:rPr>
              <a:t>Git-hub Link</a:t>
            </a:r>
          </a:p>
          <a:p>
            <a:pPr marL="305435" indent="-305435"/>
            <a:r>
              <a:rPr lang="en-US" sz="2400" b="1" dirty="0">
                <a:latin typeface="Times New Roman" panose="02020603050405020304" pitchFamily="18" charset="0"/>
                <a:ea typeface="+mn-lt"/>
                <a:cs typeface="Times New Roman" panose="02020603050405020304" pitchFamily="18" charset="0"/>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847630"/>
            <a:ext cx="11029616" cy="742180"/>
          </a:xfrm>
        </p:spPr>
        <p:txBody>
          <a:bodyPr>
            <a:normAutofit/>
          </a:bodyPr>
          <a:lstStyle/>
          <a:p>
            <a:r>
              <a:rPr lang="en-US" sz="4000" b="1" dirty="0">
                <a:solidFill>
                  <a:schemeClr val="accent1"/>
                </a:solidFill>
                <a:latin typeface="Times New Roman" panose="02020603050405020304" pitchFamily="18" charset="0"/>
                <a:cs typeface="Times New Roman" panose="02020603050405020304" pitchFamily="18" charset="0"/>
              </a:rPr>
              <a:t>Problem Statement</a:t>
            </a:r>
            <a:endParaRPr lang="en-US" sz="40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62795" y="1350817"/>
            <a:ext cx="11029615" cy="3761509"/>
          </a:xfrm>
        </p:spPr>
        <p:txBody>
          <a:bodyPr>
            <a:noAutofit/>
          </a:bodyPr>
          <a:lstStyle/>
          <a:p>
            <a:pPr marL="0" indent="0">
              <a:lnSpc>
                <a:spcPct val="200000"/>
              </a:lnSpc>
              <a:buNone/>
            </a:pPr>
            <a:r>
              <a:rPr lang="en-US" sz="2400" dirty="0">
                <a:latin typeface="Times New Roman" panose="02020603050405020304" pitchFamily="18" charset="0"/>
                <a:cs typeface="Times New Roman" panose="02020603050405020304" pitchFamily="18" charset="0"/>
              </a:rPr>
              <a:t>As data breaches and unauthorized access continue to rise, traditional encryption methods fall short of providing complete security. This project uses steganography to hide encrypted messages within images, offering an additional layer of protection by making the data itself undetectable and secure.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2592" y="650202"/>
            <a:ext cx="11029616" cy="530296"/>
          </a:xfrm>
        </p:spPr>
        <p:txBody>
          <a:bodyPr>
            <a:noAutofit/>
          </a:bodyPr>
          <a:lstStyle/>
          <a:p>
            <a:r>
              <a:rPr lang="en-US" sz="4000" b="1" dirty="0">
                <a:solidFill>
                  <a:schemeClr val="accent1"/>
                </a:solidFill>
                <a:latin typeface="Times New Roman" panose="02020603050405020304" pitchFamily="18" charset="0"/>
                <a:cs typeface="Times New Roman" panose="02020603050405020304" pitchFamily="18" charset="0"/>
              </a:rPr>
              <a:t>Technology  used</a:t>
            </a:r>
            <a:endParaRPr lang="en-US" sz="4000"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8706F4D1-B09E-C15C-D4FD-69638383065D}"/>
              </a:ext>
            </a:extLst>
          </p:cNvPr>
          <p:cNvSpPr>
            <a:spLocks noGrp="1" noChangeArrowheads="1"/>
          </p:cNvSpPr>
          <p:nvPr>
            <p:ph idx="1"/>
          </p:nvPr>
        </p:nvSpPr>
        <p:spPr bwMode="auto">
          <a:xfrm>
            <a:off x="352592" y="1022554"/>
            <a:ext cx="11486816" cy="7115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Libraries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lvl="2" defTabSz="914400" eaLnBrk="0" fontAlgn="base" hangingPunct="0">
              <a:lnSpc>
                <a:spcPct val="150000"/>
              </a:lnSpc>
              <a:spcBef>
                <a:spcPct val="0"/>
              </a:spcBef>
              <a:spcAft>
                <a:spcPct val="0"/>
              </a:spcAft>
              <a:buClrTx/>
              <a:buSzTx/>
              <a:buFont typeface="Wingdings" panose="05000000000000000000" pitchFamily="2" charset="2"/>
              <a:buChar char="§"/>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os</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Manages file handling and interaction with the operating system.</a:t>
            </a:r>
          </a:p>
          <a:p>
            <a:pPr lvl="2" defTabSz="914400" eaLnBrk="0" fontAlgn="base" hangingPunct="0">
              <a:lnSpc>
                <a:spcPct val="150000"/>
              </a:lnSpc>
              <a:spcBef>
                <a:spcPct val="0"/>
              </a:spcBef>
              <a:spcAft>
                <a:spcPct val="0"/>
              </a:spcAft>
              <a:buClrTx/>
              <a:buSzTx/>
              <a:buFont typeface="Wingdings" panose="05000000000000000000" pitchFamily="2" charset="2"/>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Validates strong passwords using regular expressions.</a:t>
            </a:r>
          </a:p>
          <a:p>
            <a:pPr lvl="2" defTabSz="914400" eaLnBrk="0" fontAlgn="base" hangingPunct="0">
              <a:lnSpc>
                <a:spcPct val="150000"/>
              </a:lnSpc>
              <a:spcBef>
                <a:spcPct val="0"/>
              </a:spcBef>
              <a:spcAft>
                <a:spcPct val="0"/>
              </a:spcAft>
              <a:buClrTx/>
              <a:buSzTx/>
              <a:buFont typeface="Wingdings" panose="05000000000000000000" pitchFamily="2" charset="2"/>
              <a:buChar char="§"/>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zlib</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Compresses and decompresses data to reduce message size.</a:t>
            </a:r>
          </a:p>
          <a:p>
            <a:pPr lvl="2" defTabSz="914400" eaLnBrk="0" fontAlgn="base" hangingPunct="0">
              <a:lnSpc>
                <a:spcPct val="150000"/>
              </a:lnSpc>
              <a:spcBef>
                <a:spcPct val="0"/>
              </a:spcBef>
              <a:spcAft>
                <a:spcPct val="0"/>
              </a:spcAft>
              <a:buClrTx/>
              <a:buSzTx/>
              <a:buFont typeface="Wingdings" panose="05000000000000000000" pitchFamily="2" charset="2"/>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base64: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Encodes passwords for secure storage.</a:t>
            </a:r>
          </a:p>
          <a:p>
            <a:pPr lvl="2" defTabSz="914400" eaLnBrk="0" fontAlgn="base" hangingPunct="0">
              <a:lnSpc>
                <a:spcPct val="150000"/>
              </a:lnSpc>
              <a:spcBef>
                <a:spcPct val="0"/>
              </a:spcBef>
              <a:spcAft>
                <a:spcPct val="0"/>
              </a:spcAft>
              <a:buClrTx/>
              <a:buSzTx/>
              <a:buFont typeface="Wingdings" panose="05000000000000000000" pitchFamily="2" charset="2"/>
              <a:buChar char="§"/>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tkinter</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Creates the graphical user interface (GUI).</a:t>
            </a:r>
          </a:p>
          <a:p>
            <a:pPr lvl="2" defTabSz="914400" eaLnBrk="0" fontAlgn="base" hangingPunct="0">
              <a:lnSpc>
                <a:spcPct val="150000"/>
              </a:lnSpc>
              <a:spcBef>
                <a:spcPct val="0"/>
              </a:spcBef>
              <a:spcAft>
                <a:spcPct val="0"/>
              </a:spcAft>
              <a:buClrTx/>
              <a:buSzTx/>
              <a:buFont typeface="Wingdings" panose="05000000000000000000" pitchFamily="2" charset="2"/>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PIL (Pillow):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Processes images (opening, modifying, and saving) to embed and extract messages.</a:t>
            </a:r>
          </a:p>
          <a:p>
            <a:pPr lvl="2" defTabSz="914400" eaLnBrk="0" fontAlgn="base" hangingPunct="0">
              <a:lnSpc>
                <a:spcPct val="150000"/>
              </a:lnSpc>
              <a:spcBef>
                <a:spcPct val="0"/>
              </a:spcBef>
              <a:spcAft>
                <a:spcPct val="0"/>
              </a:spcAft>
              <a:buClrTx/>
              <a:buSzTx/>
              <a:buFont typeface="Wingdings" panose="05000000000000000000" pitchFamily="2" charset="2"/>
              <a:buChar char="§"/>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cryptography.fernet</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strong encryption and decryption of messages.</a:t>
            </a:r>
          </a:p>
          <a:p>
            <a:pPr lvl="2" defTabSz="914400" eaLnBrk="0" fontAlgn="base" hangingPunct="0">
              <a:lnSpc>
                <a:spcPct val="150000"/>
              </a:lnSpc>
              <a:spcBef>
                <a:spcPct val="0"/>
              </a:spcBef>
              <a:spcAft>
                <a:spcPct val="0"/>
              </a:spcAft>
              <a:buClrTx/>
              <a:buSzTx/>
              <a:buFont typeface="Wingdings" panose="05000000000000000000" pitchFamily="2" charset="2"/>
              <a:buChar char="§"/>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ttkthemes</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Enhances the GUI appearance with themed styles for user-friendly interaction.</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Platforms:</a:t>
            </a:r>
          </a:p>
          <a:p>
            <a:pPr lvl="2" defTabSz="914400" eaLnBrk="0" fontAlgn="base" hangingPunct="0">
              <a:lnSpc>
                <a:spcPct val="150000"/>
              </a:lnSpc>
              <a:spcBef>
                <a:spcPct val="0"/>
              </a:spcBef>
              <a:spcAft>
                <a:spcPct val="0"/>
              </a:spcAft>
              <a:buClrTx/>
              <a:buSzTx/>
              <a:buFont typeface="Wingdings" panose="05000000000000000000" pitchFamily="2" charset="2"/>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programming language used to develop the application.</a:t>
            </a:r>
          </a:p>
          <a:p>
            <a:pPr lvl="2" defTabSz="914400" eaLnBrk="0" fontAlgn="base" hangingPunct="0">
              <a:lnSpc>
                <a:spcPct val="150000"/>
              </a:lnSpc>
              <a:spcBef>
                <a:spcPct val="0"/>
              </a:spcBef>
              <a:spcAft>
                <a:spcPct val="0"/>
              </a:spcAft>
              <a:buClrTx/>
              <a:buSzTx/>
              <a:buFont typeface="Wingdings" panose="05000000000000000000" pitchFamily="2" charset="2"/>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Windows: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operating systems where the application runs.</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1400" b="0" i="0" u="none" strike="noStrike" cap="none" normalizeH="0" baseline="0" dirty="0">
                <a:ln>
                  <a:noFill/>
                </a:ln>
                <a:solidFill>
                  <a:schemeClr val="tx1"/>
                </a:solidFill>
                <a:effectLst/>
                <a:latin typeface="Arial" panose="020B0604020202020204" pitchFamily="34" charset="0"/>
              </a:rPr>
            </a:br>
            <a:br>
              <a:rPr kumimoji="0" lang="en-US" altLang="en-US" sz="14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72436" y="678212"/>
            <a:ext cx="11029616" cy="530296"/>
          </a:xfrm>
        </p:spPr>
        <p:txBody>
          <a:bodyPr>
            <a:noAutofit/>
          </a:bodyPr>
          <a:lstStyle/>
          <a:p>
            <a:r>
              <a:rPr lang="en-US" sz="4000" b="1" dirty="0">
                <a:solidFill>
                  <a:schemeClr val="accent1"/>
                </a:solidFill>
                <a:latin typeface="Times New Roman" panose="02020603050405020304" pitchFamily="18" charset="0"/>
                <a:ea typeface="+mj-lt"/>
                <a:cs typeface="Times New Roman" panose="02020603050405020304" pitchFamily="18" charset="0"/>
              </a:rPr>
              <a:t>Wow factors</a:t>
            </a:r>
            <a:endParaRPr lang="en-US" sz="4000" dirty="0">
              <a:solidFill>
                <a:schemeClr val="accent1"/>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46542A86-1B4A-621F-BA7A-7B041E1DCF53}"/>
              </a:ext>
            </a:extLst>
          </p:cNvPr>
          <p:cNvSpPr>
            <a:spLocks noGrp="1" noChangeArrowheads="1"/>
          </p:cNvSpPr>
          <p:nvPr>
            <p:ph idx="1"/>
          </p:nvPr>
        </p:nvSpPr>
        <p:spPr bwMode="auto">
          <a:xfrm>
            <a:off x="259774" y="925467"/>
            <a:ext cx="11351034" cy="6093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Strong Encryption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Uses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cryptography.fernet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secure encryption, ensuring message confidentiality and integrity.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Compression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Compresses messages with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zlib</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save space and optimize storage.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GUI</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Built with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tkinter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ttkthemes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easy interaction, accessible to users of all skill levels.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Password Validation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Enforces strong password policies with re, requiring complex passwords for added security.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Cross-Platform Compatibility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Runs on Windows and Linux, ensuring broad accessibility and usability.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Dual-layer Security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Combines encryption and steganography for enhanced protection.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Password Protection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Ensures only authorized users can retrieve hidden messages.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Compression for Efficiency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Optimizes storage space by reducing message size before embedding.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 Format Support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Works seamlessly with PNG and JPEG images.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a:xfrm>
            <a:off x="456501" y="607689"/>
            <a:ext cx="11029616" cy="530296"/>
          </a:xfrm>
        </p:spPr>
        <p:txBody>
          <a:bodyPr>
            <a:noAutofit/>
          </a:bodyPr>
          <a:lstStyle/>
          <a:p>
            <a:r>
              <a:rPr lang="en-IN" sz="4000" dirty="0">
                <a:solidFill>
                  <a:schemeClr val="accent1"/>
                </a:solidFill>
                <a:latin typeface="Times New Roman" panose="02020603050405020304" pitchFamily="18" charset="0"/>
                <a:cs typeface="Times New Roman" panose="02020603050405020304" pitchFamily="18" charset="0"/>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456501" y="965435"/>
            <a:ext cx="11029615" cy="6078683"/>
          </a:xfrm>
        </p:spPr>
        <p:txBody>
          <a:bodyPr>
            <a:normAutofit fontScale="85000" lnSpcReduction="20000"/>
          </a:bodyPr>
          <a:lstStyle/>
          <a:p>
            <a:pPr marL="0" indent="0">
              <a:buNone/>
            </a:pPr>
            <a:r>
              <a:rPr lang="en-US" sz="2800" b="1" dirty="0">
                <a:latin typeface="Times New Roman" panose="02020603050405020304" pitchFamily="18" charset="0"/>
                <a:cs typeface="Times New Roman" panose="02020603050405020304" pitchFamily="18" charset="0"/>
              </a:rPr>
              <a:t>Day-to-Day Users:</a:t>
            </a:r>
            <a:endParaRPr lang="en-US" sz="28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Privacy-Conscious Individuals:</a:t>
            </a:r>
            <a:r>
              <a:rPr lang="en-US" sz="2400" dirty="0">
                <a:latin typeface="Times New Roman" panose="02020603050405020304" pitchFamily="18" charset="0"/>
                <a:cs typeface="Times New Roman" panose="02020603050405020304" pitchFamily="18" charset="0"/>
              </a:rPr>
              <a:t> Hide sensitive personal data such as passwords or confidential notes within images.</a:t>
            </a:r>
          </a:p>
          <a:p>
            <a:pPr marL="800100" lvl="1" indent="-342900">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Journalists &amp; Whistleblowers:</a:t>
            </a:r>
            <a:r>
              <a:rPr lang="en-US" sz="2400" dirty="0">
                <a:latin typeface="Times New Roman" panose="02020603050405020304" pitchFamily="18" charset="0"/>
                <a:cs typeface="Times New Roman" panose="02020603050405020304" pitchFamily="18" charset="0"/>
              </a:rPr>
              <a:t> Securely transmit confidential information while avoiding detection.</a:t>
            </a:r>
          </a:p>
          <a:p>
            <a:pPr marL="800100" lvl="1" indent="-342900">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Corporate Sector:</a:t>
            </a:r>
            <a:r>
              <a:rPr lang="en-US" sz="2400" dirty="0">
                <a:latin typeface="Times New Roman" panose="02020603050405020304" pitchFamily="18" charset="0"/>
                <a:cs typeface="Times New Roman" panose="02020603050405020304" pitchFamily="18" charset="0"/>
              </a:rPr>
              <a:t> Protect intellectual property, business plans, and classified documents from unauthorized access.</a:t>
            </a:r>
          </a:p>
          <a:p>
            <a:pPr marL="800100" lvl="1" indent="-342900">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Students &amp; Researchers:</a:t>
            </a:r>
            <a:r>
              <a:rPr lang="en-US" sz="2400" dirty="0">
                <a:latin typeface="Times New Roman" panose="02020603050405020304" pitchFamily="18" charset="0"/>
                <a:cs typeface="Times New Roman" panose="02020603050405020304" pitchFamily="18" charset="0"/>
              </a:rPr>
              <a:t> Securely store academic data, research findings, and personal notes within images.</a:t>
            </a:r>
          </a:p>
          <a:p>
            <a:pPr marL="0" indent="0">
              <a:buNone/>
            </a:pPr>
            <a:r>
              <a:rPr lang="en-US" sz="2800" b="1" dirty="0">
                <a:latin typeface="Times New Roman" panose="02020603050405020304" pitchFamily="18" charset="0"/>
                <a:cs typeface="Times New Roman" panose="02020603050405020304" pitchFamily="18" charset="0"/>
              </a:rPr>
              <a:t>Confidential &amp; High-Security Users:</a:t>
            </a:r>
            <a:endParaRPr lang="en-US" sz="28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Government &amp; Military:</a:t>
            </a:r>
            <a:r>
              <a:rPr lang="en-US" sz="2400" dirty="0">
                <a:latin typeface="Times New Roman" panose="02020603050405020304" pitchFamily="18" charset="0"/>
                <a:cs typeface="Times New Roman" panose="02020603050405020304" pitchFamily="18" charset="0"/>
              </a:rPr>
              <a:t> Covert communication to prevent intelligence leaks and cyber-espionage.</a:t>
            </a:r>
          </a:p>
          <a:p>
            <a:pPr marL="800100" lvl="1" indent="-342900">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Law Enforcement Agencies:</a:t>
            </a:r>
            <a:r>
              <a:rPr lang="en-US" sz="2400" dirty="0">
                <a:latin typeface="Times New Roman" panose="02020603050405020304" pitchFamily="18" charset="0"/>
                <a:cs typeface="Times New Roman" panose="02020603050405020304" pitchFamily="18" charset="0"/>
              </a:rPr>
              <a:t> Secure exchange of investigation details, witness protection details, and classified reports.</a:t>
            </a:r>
          </a:p>
          <a:p>
            <a:pPr marL="800100" lvl="1" indent="-342900">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Cybersecurity Professionals:</a:t>
            </a:r>
            <a:r>
              <a:rPr lang="en-US" sz="2400" dirty="0">
                <a:latin typeface="Times New Roman" panose="02020603050405020304" pitchFamily="18" charset="0"/>
                <a:cs typeface="Times New Roman" panose="02020603050405020304" pitchFamily="18" charset="0"/>
              </a:rPr>
              <a:t> Hide sensitive credentials and access logs to prevent cyberattacks.</a:t>
            </a:r>
          </a:p>
          <a:p>
            <a:pPr marL="800100" lvl="1" indent="-342900">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Defense &amp; Intelligence Organizations:</a:t>
            </a:r>
            <a:r>
              <a:rPr lang="en-US" sz="2400" dirty="0">
                <a:latin typeface="Times New Roman" panose="02020603050405020304" pitchFamily="18" charset="0"/>
                <a:cs typeface="Times New Roman" panose="02020603050405020304" pitchFamily="18" charset="0"/>
              </a:rPr>
              <a:t> Safeguard national security information and classified operations.</a:t>
            </a:r>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descr="A screenshot of a computer">
            <a:extLst>
              <a:ext uri="{FF2B5EF4-FFF2-40B4-BE49-F238E27FC236}">
                <a16:creationId xmlns:a16="http://schemas.microsoft.com/office/drawing/2014/main" id="{7D08A7B7-4CE7-1668-BCBE-056F41007453}"/>
              </a:ext>
            </a:extLst>
          </p:cNvPr>
          <p:cNvPicPr>
            <a:picLocks noGrp="1" noChangeAspect="1"/>
          </p:cNvPicPr>
          <p:nvPr>
            <p:ph idx="1"/>
          </p:nvPr>
        </p:nvPicPr>
        <p:blipFill>
          <a:blip r:embed="rId2"/>
          <a:srcRect b="38222"/>
          <a:stretch/>
        </p:blipFill>
        <p:spPr>
          <a:xfrm>
            <a:off x="214902" y="1143961"/>
            <a:ext cx="5482228" cy="2887264"/>
          </a:xfrm>
        </p:spPr>
      </p:pic>
      <p:pic>
        <p:nvPicPr>
          <p:cNvPr id="7" name="Picture 6" descr="A screenshot of a computer&#10;&#10;AI-generated content may be incorrect.">
            <a:extLst>
              <a:ext uri="{FF2B5EF4-FFF2-40B4-BE49-F238E27FC236}">
                <a16:creationId xmlns:a16="http://schemas.microsoft.com/office/drawing/2014/main" id="{D265DA3B-FC82-6F5B-E552-D04BDFDFD1E9}"/>
              </a:ext>
            </a:extLst>
          </p:cNvPr>
          <p:cNvPicPr>
            <a:picLocks noChangeAspect="1"/>
          </p:cNvPicPr>
          <p:nvPr/>
        </p:nvPicPr>
        <p:blipFill>
          <a:blip r:embed="rId3"/>
          <a:srcRect b="38222"/>
          <a:stretch/>
        </p:blipFill>
        <p:spPr>
          <a:xfrm>
            <a:off x="6379049" y="1143961"/>
            <a:ext cx="5598049" cy="2887264"/>
          </a:xfrm>
          <a:prstGeom prst="rect">
            <a:avLst/>
          </a:prstGeom>
        </p:spPr>
      </p:pic>
      <p:pic>
        <p:nvPicPr>
          <p:cNvPr id="9" name="Picture 8" descr="A screenshot of a computer">
            <a:extLst>
              <a:ext uri="{FF2B5EF4-FFF2-40B4-BE49-F238E27FC236}">
                <a16:creationId xmlns:a16="http://schemas.microsoft.com/office/drawing/2014/main" id="{B8EA23E8-4F39-639F-5F63-77A2636F289E}"/>
              </a:ext>
            </a:extLst>
          </p:cNvPr>
          <p:cNvPicPr>
            <a:picLocks noChangeAspect="1"/>
          </p:cNvPicPr>
          <p:nvPr/>
        </p:nvPicPr>
        <p:blipFill>
          <a:blip r:embed="rId4"/>
          <a:srcRect l="3272" t="5894" r="3171" b="18242"/>
          <a:stretch/>
        </p:blipFill>
        <p:spPr>
          <a:xfrm>
            <a:off x="2794819" y="4104967"/>
            <a:ext cx="6602362" cy="2753033"/>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F931D3-4158-4BCF-F2C2-C7DF60345E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058581-B5AA-C1DD-5EA6-6024C22F7CEC}"/>
              </a:ext>
            </a:extLst>
          </p:cNvPr>
          <p:cNvSpPr>
            <a:spLocks noGrp="1"/>
          </p:cNvSpPr>
          <p:nvPr>
            <p:ph type="title"/>
          </p:nvPr>
        </p:nvSpPr>
        <p:spPr>
          <a:xfrm>
            <a:off x="581192" y="702156"/>
            <a:ext cx="11029616" cy="669444"/>
          </a:xfrm>
        </p:spPr>
        <p:txBody>
          <a:bodyPr>
            <a:noAutofit/>
          </a:bodyPr>
          <a:lstStyle/>
          <a:p>
            <a:r>
              <a:rPr lang="en-IN" sz="4000" dirty="0">
                <a:solidFill>
                  <a:schemeClr val="accent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668D39F0-777A-3FC2-B531-3355B402AC51}"/>
              </a:ext>
            </a:extLst>
          </p:cNvPr>
          <p:cNvSpPr>
            <a:spLocks noGrp="1"/>
          </p:cNvSpPr>
          <p:nvPr>
            <p:ph idx="1"/>
          </p:nvPr>
        </p:nvSpPr>
        <p:spPr>
          <a:xfrm>
            <a:off x="581192" y="1141112"/>
            <a:ext cx="11029615" cy="5257800"/>
          </a:xfrm>
        </p:spPr>
        <p:txBody>
          <a:bodyPr>
            <a:normAutofit fontScale="92500"/>
          </a:bodyPr>
          <a:lstStyle/>
          <a:p>
            <a:pPr>
              <a:lnSpc>
                <a:spcPct val="150000"/>
              </a:lnSpc>
            </a:pPr>
            <a:r>
              <a:rPr lang="en-US" sz="2000" dirty="0">
                <a:latin typeface="Times New Roman" panose="02020603050405020304" pitchFamily="18" charset="0"/>
                <a:cs typeface="Times New Roman" panose="02020603050405020304" pitchFamily="18" charset="0"/>
              </a:rPr>
              <a:t>This project implements steganography to provide a secure and covert method for concealing sensitive data within images. By integrating strong encryption (Fernet) with image-based data hiding, it establishes a dual-layer security mechanism—first encrypting the message and then embedding it within an image file.</a:t>
            </a:r>
          </a:p>
          <a:p>
            <a:pPr>
              <a:lnSpc>
                <a:spcPct val="150000"/>
              </a:lnSpc>
            </a:pPr>
            <a:r>
              <a:rPr lang="en-US" sz="2000" dirty="0">
                <a:latin typeface="Times New Roman" panose="02020603050405020304" pitchFamily="18" charset="0"/>
                <a:cs typeface="Times New Roman" panose="02020603050405020304" pitchFamily="18" charset="0"/>
              </a:rPr>
              <a:t>The solution offers several key advantages, including </a:t>
            </a:r>
            <a:r>
              <a:rPr lang="en-US" sz="2000" b="1" dirty="0">
                <a:latin typeface="Times New Roman" panose="02020603050405020304" pitchFamily="18" charset="0"/>
                <a:cs typeface="Times New Roman" panose="02020603050405020304" pitchFamily="18" charset="0"/>
              </a:rPr>
              <a:t>enhanced security, stealth &amp; undetectability, optimized storage, and a user-friendly interface</a:t>
            </a:r>
            <a:r>
              <a:rPr lang="en-US" sz="2000" dirty="0">
                <a:latin typeface="Times New Roman" panose="02020603050405020304" pitchFamily="18" charset="0"/>
                <a:cs typeface="Times New Roman" panose="02020603050405020304" pitchFamily="18" charset="0"/>
              </a:rPr>
              <a:t>, making it a robust choice for individuals and organizations requiring secure and discreet information transfer.</a:t>
            </a:r>
          </a:p>
          <a:p>
            <a:pPr>
              <a:lnSpc>
                <a:spcPct val="150000"/>
              </a:lnSpc>
            </a:pPr>
            <a:r>
              <a:rPr lang="en-US" sz="2000" dirty="0">
                <a:latin typeface="Times New Roman" panose="02020603050405020304" pitchFamily="18" charset="0"/>
                <a:cs typeface="Times New Roman" panose="02020603050405020304" pitchFamily="18" charset="0"/>
              </a:rPr>
              <a:t>This method has practical applications across various fields, such as </a:t>
            </a:r>
            <a:r>
              <a:rPr lang="en-US" sz="2000" b="1" dirty="0">
                <a:latin typeface="Times New Roman" panose="02020603050405020304" pitchFamily="18" charset="0"/>
                <a:cs typeface="Times New Roman" panose="02020603050405020304" pitchFamily="18" charset="0"/>
              </a:rPr>
              <a:t>personal data protection, corporate security, journalism, military intelligence, and law enforcement</a:t>
            </a:r>
            <a:r>
              <a:rPr lang="en-US" sz="2000" dirty="0">
                <a:latin typeface="Times New Roman" panose="02020603050405020304" pitchFamily="18" charset="0"/>
                <a:cs typeface="Times New Roman" panose="02020603050405020304" pitchFamily="18" charset="0"/>
              </a:rPr>
              <a:t>.</a:t>
            </a:r>
          </a:p>
          <a:p>
            <a:pPr>
              <a:lnSpc>
                <a:spcPct val="150000"/>
              </a:lnSpc>
            </a:pPr>
            <a:r>
              <a:rPr lang="en-US" sz="2000" dirty="0">
                <a:latin typeface="Times New Roman" panose="02020603050405020304" pitchFamily="18" charset="0"/>
                <a:cs typeface="Times New Roman" panose="02020603050405020304" pitchFamily="18" charset="0"/>
              </a:rPr>
              <a:t>Overall, this project successfully demonstrates an effective and user-friendly approach to secure data concealment, ensuring safer communication in an era of growing digital threats.</a:t>
            </a: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459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https://github.com/Jokika11/Secure-Data-Hiding-in-Image-Using-Steganography.git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1372</TotalTime>
  <Words>643</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Franklin Gothic Book</vt:lpstr>
      <vt:lpstr>Franklin Gothic Demi</vt:lpstr>
      <vt:lpstr>Times New Roman</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Jeb 🖤</cp:lastModifiedBy>
  <cp:revision>25</cp:revision>
  <dcterms:created xsi:type="dcterms:W3CDTF">2021-05-26T16:50:10Z</dcterms:created>
  <dcterms:modified xsi:type="dcterms:W3CDTF">2025-02-25T03:09:43Z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