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0D6"/>
    <a:srgbClr val="3366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3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8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3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7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98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134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5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8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0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1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77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6">
              <a:srgbClr val="FAFCF2">
                <a:alpha val="58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6A7E80-7281-498D-B165-CC1BE7F7E0F1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72A733-43EB-4603-9D05-AEDDA0F4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5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50235C-1973-76F0-B05F-4FAF6B762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E5D72-0424-F4BA-3A5B-D7D0376535E0}"/>
              </a:ext>
            </a:extLst>
          </p:cNvPr>
          <p:cNvSpPr/>
          <p:nvPr/>
        </p:nvSpPr>
        <p:spPr>
          <a:xfrm>
            <a:off x="111760" y="1320800"/>
            <a:ext cx="2529840" cy="5466080"/>
          </a:xfrm>
          <a:prstGeom prst="roundRect">
            <a:avLst/>
          </a:prstGeom>
          <a:solidFill>
            <a:srgbClr val="000066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B75A1-001E-C23F-11A9-BE980AB2A3C0}"/>
              </a:ext>
            </a:extLst>
          </p:cNvPr>
          <p:cNvSpPr/>
          <p:nvPr/>
        </p:nvSpPr>
        <p:spPr>
          <a:xfrm>
            <a:off x="2751836" y="1320800"/>
            <a:ext cx="2917444" cy="5466080"/>
          </a:xfrm>
          <a:prstGeom prst="rect">
            <a:avLst/>
          </a:prstGeom>
          <a:solidFill>
            <a:srgbClr val="000066">
              <a:alpha val="98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1F38D-D552-051F-652D-6F35B8D96072}"/>
              </a:ext>
            </a:extLst>
          </p:cNvPr>
          <p:cNvSpPr/>
          <p:nvPr/>
        </p:nvSpPr>
        <p:spPr>
          <a:xfrm>
            <a:off x="5779516" y="1320800"/>
            <a:ext cx="6209284" cy="5466080"/>
          </a:xfrm>
          <a:prstGeom prst="rect">
            <a:avLst/>
          </a:prstGeom>
          <a:solidFill>
            <a:srgbClr val="000066">
              <a:alpha val="98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A075E2-8700-D4DE-5F08-81DD46AE448C}"/>
              </a:ext>
            </a:extLst>
          </p:cNvPr>
          <p:cNvCxnSpPr/>
          <p:nvPr/>
        </p:nvCxnSpPr>
        <p:spPr>
          <a:xfrm>
            <a:off x="2751836" y="4175760"/>
            <a:ext cx="2917444" cy="0"/>
          </a:xfrm>
          <a:prstGeom prst="line">
            <a:avLst/>
          </a:prstGeom>
          <a:ln w="15875" cap="rnd" cmpd="sng">
            <a:solidFill>
              <a:schemeClr val="bg2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257CC1-FBBF-EBDD-D315-CF2F034B8308}"/>
              </a:ext>
            </a:extLst>
          </p:cNvPr>
          <p:cNvCxnSpPr/>
          <p:nvPr/>
        </p:nvCxnSpPr>
        <p:spPr>
          <a:xfrm>
            <a:off x="8829040" y="1320800"/>
            <a:ext cx="0" cy="5537200"/>
          </a:xfrm>
          <a:prstGeom prst="line">
            <a:avLst/>
          </a:prstGeom>
          <a:ln w="15875" cap="rnd" cmpd="sng">
            <a:solidFill>
              <a:schemeClr val="bg2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6DEDB7-123E-4753-EE00-5E0CF8DC0163}"/>
              </a:ext>
            </a:extLst>
          </p:cNvPr>
          <p:cNvCxnSpPr/>
          <p:nvPr/>
        </p:nvCxnSpPr>
        <p:spPr>
          <a:xfrm>
            <a:off x="111760" y="2875280"/>
            <a:ext cx="2529840" cy="0"/>
          </a:xfrm>
          <a:prstGeom prst="line">
            <a:avLst/>
          </a:prstGeom>
          <a:ln w="15875" cap="rnd" cmpd="sng">
            <a:solidFill>
              <a:schemeClr val="bg2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14CB17-8F52-DA33-2086-8528FDCB1842}"/>
              </a:ext>
            </a:extLst>
          </p:cNvPr>
          <p:cNvCxnSpPr/>
          <p:nvPr/>
        </p:nvCxnSpPr>
        <p:spPr>
          <a:xfrm>
            <a:off x="111760" y="5130800"/>
            <a:ext cx="2529840" cy="0"/>
          </a:xfrm>
          <a:prstGeom prst="line">
            <a:avLst/>
          </a:prstGeom>
          <a:ln w="15875" cap="rnd" cmpd="sng">
            <a:solidFill>
              <a:schemeClr val="bg2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4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1D66-A08C-B454-7D57-FDCF1D7A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22EE0-BC7C-47A5-1C2F-40C21282B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" y="0"/>
            <a:ext cx="12193434" cy="6858000"/>
          </a:xfrm>
        </p:spPr>
      </p:pic>
      <p:pic>
        <p:nvPicPr>
          <p:cNvPr id="7" name="Graphic 6" descr="Office worker male with solid fill">
            <a:extLst>
              <a:ext uri="{FF2B5EF4-FFF2-40B4-BE49-F238E27FC236}">
                <a16:creationId xmlns:a16="http://schemas.microsoft.com/office/drawing/2014/main" id="{28364C14-B1DE-3BE8-EF2E-48C780C8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6560" y="3622040"/>
            <a:ext cx="858520" cy="858520"/>
          </a:xfrm>
          <a:prstGeom prst="rect">
            <a:avLst/>
          </a:prstGeom>
        </p:spPr>
      </p:pic>
      <p:pic>
        <p:nvPicPr>
          <p:cNvPr id="15" name="Graphic 14" descr="Airplane with solid fill">
            <a:extLst>
              <a:ext uri="{FF2B5EF4-FFF2-40B4-BE49-F238E27FC236}">
                <a16:creationId xmlns:a16="http://schemas.microsoft.com/office/drawing/2014/main" id="{E1AC45BF-4FEA-4F9B-AB1F-FD078FF94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63200" y="3870960"/>
            <a:ext cx="609600" cy="609600"/>
          </a:xfrm>
          <a:prstGeom prst="rect">
            <a:avLst/>
          </a:prstGeom>
        </p:spPr>
      </p:pic>
      <p:pic>
        <p:nvPicPr>
          <p:cNvPr id="17" name="Graphic 16" descr="Fever with solid fill">
            <a:extLst>
              <a:ext uri="{FF2B5EF4-FFF2-40B4-BE49-F238E27FC236}">
                <a16:creationId xmlns:a16="http://schemas.microsoft.com/office/drawing/2014/main" id="{FA5C8C01-B70B-6464-91DD-BF596782B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6800" y="3870960"/>
            <a:ext cx="609600" cy="609600"/>
          </a:xfrm>
          <a:prstGeom prst="rect">
            <a:avLst/>
          </a:prstGeom>
        </p:spPr>
      </p:pic>
      <p:pic>
        <p:nvPicPr>
          <p:cNvPr id="22" name="Graphic 21" descr="Spinning Plates with solid fill">
            <a:extLst>
              <a:ext uri="{FF2B5EF4-FFF2-40B4-BE49-F238E27FC236}">
                <a16:creationId xmlns:a16="http://schemas.microsoft.com/office/drawing/2014/main" id="{50CF14D8-52DC-104A-B0EA-5CC79B56A7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87099" y="441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34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Kumar</dc:creator>
  <cp:lastModifiedBy>Jokin Prabhu</cp:lastModifiedBy>
  <cp:revision>1</cp:revision>
  <dcterms:created xsi:type="dcterms:W3CDTF">2023-02-07T17:36:56Z</dcterms:created>
  <dcterms:modified xsi:type="dcterms:W3CDTF">2023-04-07T09:34:40Z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2023-02-07T18:12:14Z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47321cb4-23a6-43dd-ad43-2ea5aa99b28b</vt:lpwstr>
  </property>
  <property fmtid="{D5CDD505-2E9C-101B-9397-08002B2CF9AE}" pid="7" name="MSIP_Label_defa4170-0d19-0005-0004-bc88714345d2_ActionId">
    <vt:lpwstr>f4fc6766-eb64-4470-9206-ddfdfff8947c</vt:lpwstr>
  </property>
  <property fmtid="{D5CDD505-2E9C-101B-9397-08002B2CF9AE}" pid="8" name="MSIP_Label_defa4170-0d19-0005-0004-bc88714345d2_ContentBits">
    <vt:lpwstr>0</vt:lpwstr>
  </property>
</Properties>
</file>