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us Hansen" initials="MH" lastIdx="1" clrIdx="0">
    <p:extLst>
      <p:ext uri="{19B8F6BF-5375-455C-9EA6-DF929625EA0E}">
        <p15:presenceInfo xmlns:p15="http://schemas.microsoft.com/office/powerpoint/2012/main" userId="7ce99f9dff1704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7T12:39:18.9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58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95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678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71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869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7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81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0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57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919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749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49EA-9EA2-4858-B72E-309986E0872D}" type="datetimeFigureOut">
              <a:rPr lang="da-DK" smtClean="0"/>
              <a:t>07-04-2016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A8B2-799C-456D-BE56-E3A3DD3181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Begynd at flytte </a:t>
            </a:r>
            <a:r>
              <a:rPr lang="da-DK" sz="1200" dirty="0" err="1"/>
              <a:t>allies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014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Vent på aGroup1 er færdig med Step 3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Vent på aGroup3 er færdig med Step 3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2731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Vent på aGroup1 er færdig med Step 4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aGroup1 er færdig med Step 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7540869" y="3122235"/>
            <a:ext cx="41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Det sidste steps kontrolleres for om </a:t>
            </a:r>
            <a:r>
              <a:rPr lang="da-DK" dirty="0" err="1"/>
              <a:t>enemies</a:t>
            </a:r>
            <a:r>
              <a:rPr lang="da-DK" dirty="0"/>
              <a:t> er nævnt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0869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Vent på aGroup1 er færdig med Step 3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Vent på aGroup3 er færdig med Step 3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2731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Vent på aGroup1 er færdig med Step 4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aGroup1 er færdig med Step 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7818651" y="2596257"/>
            <a:ext cx="416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Enemies</a:t>
            </a:r>
            <a:r>
              <a:rPr lang="da-DK" dirty="0"/>
              <a:t> blev ikke nævnt mere, </a:t>
            </a:r>
            <a:r>
              <a:rPr lang="da-DK" dirty="0" err="1"/>
              <a:t>enemies</a:t>
            </a:r>
            <a:r>
              <a:rPr lang="da-DK" dirty="0"/>
              <a:t> forbliver på samme koordinat efter step 3 er udført, og der kan stadig udføres </a:t>
            </a:r>
            <a:r>
              <a:rPr lang="da-DK" dirty="0" err="1"/>
              <a:t>interrupts</a:t>
            </a:r>
            <a:r>
              <a:rPr lang="da-DK" dirty="0"/>
              <a:t> på </a:t>
            </a:r>
            <a:r>
              <a:rPr lang="da-DK" dirty="0" err="1"/>
              <a:t>enemies</a:t>
            </a:r>
            <a:endParaRPr lang="da-DK" dirty="0"/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12075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Vent på aGroup1 er færdig med Step 3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Vent på aGroup3 er færdig med Step 3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2731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Vent på aGroup1 er færdig med Step 4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aGroup1 er færdig med Step 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1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aGroup1 og aGroup3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99675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>
              <a:sym typeface="Wingdings" panose="05000000000000000000" pitchFamily="2" charset="2"/>
            </a:endParaRPr>
          </a:p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2731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Vent på aGroup1 er færdig med Step 4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aGroup1 er færdig med Step 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1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aGroup1 og aGroup3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77203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Færdig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1224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aGroup1 er færdig med Step 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1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aGroup1 og aGroup3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99189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Færdig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1224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aGroup1 er færdig med Step 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1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aGroup1 og aGroup3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59362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Færdig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1853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MoveAndDetect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1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aGroup1 og aGroup3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76716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Færdig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1853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MoveAndDetect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1853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MoveAndDetect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1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aGroup1 og aGroup3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4554416" y="5795041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4277360" y="6236209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82845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533401" y="1201494"/>
            <a:ext cx="9144000" cy="238760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-533401" y="3681169"/>
            <a:ext cx="9144000" cy="1655762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29971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2118945" y="589085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312376" y="819659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2312375" y="1274885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2255225" y="1488119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2435468" y="2198077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2435468" y="240010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356337" y="26540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2877373" y="2879134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2323457" y="3358261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Færdig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2255225" y="4031250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2255225" y="4238343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6" name="Rektangel 15"/>
          <p:cNvSpPr/>
          <p:nvPr/>
        </p:nvSpPr>
        <p:spPr>
          <a:xfrm>
            <a:off x="3039410" y="4722435"/>
            <a:ext cx="1853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MoveAndDetect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3039410" y="4939817"/>
            <a:ext cx="1853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MoveAndDetect</a:t>
            </a:r>
            <a:endParaRPr lang="da-DK" sz="1200" dirty="0">
              <a:sym typeface="Wingdings" panose="05000000000000000000" pitchFamily="2" charset="2"/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4341634" y="5156005"/>
            <a:ext cx="2190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aGroup1 og aGroup3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2497015" y="5874172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2219959" y="6315340"/>
            <a:ext cx="2766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6</a:t>
            </a:r>
            <a:endParaRPr lang="da-DK" sz="1200" dirty="0"/>
          </a:p>
        </p:txBody>
      </p:sp>
      <p:sp>
        <p:nvSpPr>
          <p:cNvPr id="18" name="Tekstfelt 17"/>
          <p:cNvSpPr txBox="1"/>
          <p:nvPr/>
        </p:nvSpPr>
        <p:spPr>
          <a:xfrm>
            <a:off x="3706320" y="662345"/>
            <a:ext cx="378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Her bør aGroup1 og aGroup3 møde fjenden og udveksle ild, ved at et </a:t>
            </a:r>
            <a:r>
              <a:rPr lang="da-DK" dirty="0" err="1"/>
              <a:t>Interrupt</a:t>
            </a:r>
            <a:r>
              <a:rPr lang="da-DK" dirty="0"/>
              <a:t> bliver kaldt</a:t>
            </a:r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53" y="589085"/>
            <a:ext cx="4838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533401" y="1201494"/>
            <a:ext cx="9144000" cy="238760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-533401" y="3681169"/>
            <a:ext cx="9144000" cy="1655762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29971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2118945" y="589085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312376" y="819659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2312375" y="1274885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2255225" y="1488119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2435468" y="2198077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2435468" y="240010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356337" y="26540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2877373" y="2879134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2323457" y="3358261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Færdig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2255225" y="4031250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Færdig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2255225" y="4238343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6" name="Rektangel 15"/>
          <p:cNvSpPr/>
          <p:nvPr/>
        </p:nvSpPr>
        <p:spPr>
          <a:xfrm>
            <a:off x="3039410" y="4722435"/>
            <a:ext cx="758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7" name="Rektangel 16"/>
          <p:cNvSpPr/>
          <p:nvPr/>
        </p:nvSpPr>
        <p:spPr>
          <a:xfrm>
            <a:off x="3039410" y="4939817"/>
            <a:ext cx="758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4341634" y="5156005"/>
            <a:ext cx="79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20" name="Tekstfelt 19"/>
          <p:cNvSpPr txBox="1"/>
          <p:nvPr/>
        </p:nvSpPr>
        <p:spPr>
          <a:xfrm>
            <a:off x="2497015" y="587417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???</a:t>
            </a:r>
            <a:endParaRPr lang="da-DK" sz="1200" dirty="0"/>
          </a:p>
        </p:txBody>
      </p:sp>
      <p:sp>
        <p:nvSpPr>
          <p:cNvPr id="22" name="Rektangel 21"/>
          <p:cNvSpPr/>
          <p:nvPr/>
        </p:nvSpPr>
        <p:spPr>
          <a:xfrm>
            <a:off x="2219959" y="6315340"/>
            <a:ext cx="582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???</a:t>
            </a:r>
            <a:endParaRPr lang="da-DK" sz="1200" dirty="0"/>
          </a:p>
        </p:txBody>
      </p:sp>
      <p:sp>
        <p:nvSpPr>
          <p:cNvPr id="18" name="Tekstfelt 17"/>
          <p:cNvSpPr txBox="1"/>
          <p:nvPr/>
        </p:nvSpPr>
        <p:spPr>
          <a:xfrm>
            <a:off x="3706320" y="662345"/>
            <a:ext cx="378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Her bør aGroup1 og aGroup3 møde fjenden og udveksle ild, ved at et </a:t>
            </a:r>
            <a:r>
              <a:rPr lang="da-DK" dirty="0" err="1"/>
              <a:t>Interrupt</a:t>
            </a:r>
            <a:r>
              <a:rPr lang="da-DK" dirty="0"/>
              <a:t> bliver kaldt</a:t>
            </a:r>
          </a:p>
        </p:txBody>
      </p:sp>
      <p:pic>
        <p:nvPicPr>
          <p:cNvPr id="25" name="Billed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53" y="589085"/>
            <a:ext cx="4838700" cy="4600575"/>
          </a:xfrm>
          <a:prstGeom prst="rect">
            <a:avLst/>
          </a:prstGeom>
        </p:spPr>
      </p:pic>
      <p:sp>
        <p:nvSpPr>
          <p:cNvPr id="21" name="Tekstfelt 20"/>
          <p:cNvSpPr txBox="1"/>
          <p:nvPr/>
        </p:nvSpPr>
        <p:spPr>
          <a:xfrm>
            <a:off x="4312625" y="5633930"/>
            <a:ext cx="1617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Kør </a:t>
            </a:r>
            <a:r>
              <a:rPr lang="da-DK" sz="1200" dirty="0" err="1"/>
              <a:t>if’en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06736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Begynd at flytte </a:t>
            </a:r>
            <a:r>
              <a:rPr lang="da-DK" sz="1200" dirty="0" err="1"/>
              <a:t>allies</a:t>
            </a:r>
            <a:endParaRPr lang="da-DK" sz="1200" dirty="0"/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Begynd at flytte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89107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Begynd at flytte </a:t>
            </a:r>
            <a:r>
              <a:rPr lang="da-DK" sz="1200" dirty="0" err="1"/>
              <a:t>allies</a:t>
            </a:r>
            <a:endParaRPr lang="da-DK" sz="1200" dirty="0"/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Begynd at flytte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Allies er allerede i gang med at flytte, vent på </a:t>
            </a:r>
            <a:r>
              <a:rPr lang="da-DK" sz="1200" dirty="0" err="1">
                <a:sym typeface="Wingdings" panose="05000000000000000000" pitchFamily="2" charset="2"/>
              </a:rPr>
              <a:t>allies</a:t>
            </a:r>
            <a:r>
              <a:rPr lang="da-DK" sz="1200" dirty="0">
                <a:sym typeface="Wingdings" panose="05000000000000000000" pitchFamily="2" charset="2"/>
              </a:rPr>
              <a:t> er færdig med step 1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r>
              <a:rPr lang="da-DK" sz="1200" dirty="0">
                <a:sym typeface="Wingdings" panose="05000000000000000000" pitchFamily="2" charset="2"/>
              </a:rPr>
              <a:t> er allerede i gang med at flytte, vent på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r>
              <a:rPr lang="da-DK" sz="1200" dirty="0">
                <a:sym typeface="Wingdings" panose="05000000000000000000" pitchFamily="2" charset="2"/>
              </a:rPr>
              <a:t> er færdig med step 1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7291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Begynd at flytte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at flytte </a:t>
            </a:r>
            <a:r>
              <a:rPr lang="da-DK" sz="1200" dirty="0" err="1">
                <a:sym typeface="Wingdings" panose="05000000000000000000" pitchFamily="2" charset="2"/>
              </a:rPr>
              <a:t>allies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r>
              <a:rPr lang="da-DK" sz="1200" dirty="0">
                <a:sym typeface="Wingdings" panose="05000000000000000000" pitchFamily="2" charset="2"/>
              </a:rPr>
              <a:t> er allerede i gang med at flytte, vent på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r>
              <a:rPr lang="da-DK" sz="1200" dirty="0">
                <a:sym typeface="Wingdings" panose="05000000000000000000" pitchFamily="2" charset="2"/>
              </a:rPr>
              <a:t> er færdig med step 1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aGroup1 som er en del af </a:t>
            </a:r>
            <a:r>
              <a:rPr lang="da-DK" sz="1200" dirty="0" err="1"/>
              <a:t>allies</a:t>
            </a:r>
            <a:r>
              <a:rPr lang="da-DK" sz="1200" dirty="0"/>
              <a:t>, er i gang med step 2, vent på </a:t>
            </a:r>
            <a:r>
              <a:rPr lang="da-DK" sz="1200" dirty="0" err="1"/>
              <a:t>allies</a:t>
            </a:r>
            <a:r>
              <a:rPr lang="da-DK" sz="1200" dirty="0"/>
              <a:t> er færdig med step2</a:t>
            </a:r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aGroup3 som er en del af </a:t>
            </a:r>
            <a:r>
              <a:rPr lang="da-DK" sz="1200" dirty="0" err="1"/>
              <a:t>allies</a:t>
            </a:r>
            <a:r>
              <a:rPr lang="da-DK" sz="1200" dirty="0"/>
              <a:t>, er i gang med step 2, vent på </a:t>
            </a:r>
            <a:r>
              <a:rPr lang="da-DK" sz="1200" dirty="0" err="1"/>
              <a:t>allies</a:t>
            </a:r>
            <a:r>
              <a:rPr lang="da-DK" sz="1200" dirty="0"/>
              <a:t> er færdig med step2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aGroup3 som er en del af </a:t>
            </a:r>
            <a:r>
              <a:rPr lang="da-DK" sz="1200" dirty="0" err="1"/>
              <a:t>allies</a:t>
            </a:r>
            <a:r>
              <a:rPr lang="da-DK" sz="1200" dirty="0"/>
              <a:t>, er i gang med step 2, vent på </a:t>
            </a:r>
            <a:r>
              <a:rPr lang="da-DK" sz="1200" dirty="0" err="1"/>
              <a:t>allies</a:t>
            </a:r>
            <a:r>
              <a:rPr lang="da-DK" sz="1200" dirty="0"/>
              <a:t> er færdig med step2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r>
              <a:rPr lang="da-DK" sz="1200" dirty="0">
                <a:sym typeface="Wingdings" panose="05000000000000000000" pitchFamily="2" charset="2"/>
              </a:rPr>
              <a:t> er færdig med step2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1277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at flytte </a:t>
            </a:r>
            <a:r>
              <a:rPr lang="da-DK" sz="1200" dirty="0" err="1">
                <a:sym typeface="Wingdings" panose="05000000000000000000" pitchFamily="2" charset="2"/>
              </a:rPr>
              <a:t>allies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at flytte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aGroup1 som er en del af </a:t>
            </a:r>
            <a:r>
              <a:rPr lang="da-DK" sz="1200" dirty="0" err="1"/>
              <a:t>allies</a:t>
            </a:r>
            <a:r>
              <a:rPr lang="da-DK" sz="1200" dirty="0"/>
              <a:t>, er i gang med step 2, vent på </a:t>
            </a:r>
            <a:r>
              <a:rPr lang="da-DK" sz="1200" dirty="0" err="1"/>
              <a:t>allies</a:t>
            </a:r>
            <a:r>
              <a:rPr lang="da-DK" sz="1200" dirty="0"/>
              <a:t> er færdig med step2</a:t>
            </a:r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aGroup3 som er en del af </a:t>
            </a:r>
            <a:r>
              <a:rPr lang="da-DK" sz="1200" dirty="0" err="1"/>
              <a:t>allies</a:t>
            </a:r>
            <a:r>
              <a:rPr lang="da-DK" sz="1200" dirty="0"/>
              <a:t>, er i gang med step 2, vent på </a:t>
            </a:r>
            <a:r>
              <a:rPr lang="da-DK" sz="1200" dirty="0" err="1"/>
              <a:t>allies</a:t>
            </a:r>
            <a:r>
              <a:rPr lang="da-DK" sz="1200" dirty="0"/>
              <a:t> er færdig med step2</a:t>
            </a:r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aGroup3 som er en del af </a:t>
            </a:r>
            <a:r>
              <a:rPr lang="da-DK" sz="1200" dirty="0" err="1"/>
              <a:t>allies</a:t>
            </a:r>
            <a:r>
              <a:rPr lang="da-DK" sz="1200" dirty="0"/>
              <a:t>, er i gang med step 2, vent på </a:t>
            </a:r>
            <a:r>
              <a:rPr lang="da-DK" sz="1200" dirty="0" err="1"/>
              <a:t>allies</a:t>
            </a:r>
            <a:r>
              <a:rPr lang="da-DK" sz="1200" dirty="0"/>
              <a:t> er færdig med step2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</a:t>
            </a:r>
            <a:r>
              <a:rPr lang="da-DK" sz="1200" dirty="0" err="1">
                <a:sym typeface="Wingdings" panose="05000000000000000000" pitchFamily="2" charset="2"/>
              </a:rPr>
              <a:t>enemies</a:t>
            </a:r>
            <a:r>
              <a:rPr lang="da-DK" sz="1200" dirty="0">
                <a:sym typeface="Wingdings" panose="05000000000000000000" pitchFamily="2" charset="2"/>
              </a:rPr>
              <a:t> er færdig med step2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9700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504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Vent på aGroup1 er færdig med Step 3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Vent på aGroup3 er færdig med Step 3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7857162" y="2884599"/>
            <a:ext cx="41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Der springes frem for at finde de næste steps der sker noget med alle enheder</a:t>
            </a:r>
          </a:p>
        </p:txBody>
      </p:sp>
    </p:spTree>
    <p:extLst>
      <p:ext uri="{BB962C8B-B14F-4D97-AF65-F5344CB8AC3E}">
        <p14:creationId xmlns:p14="http://schemas.microsoft.com/office/powerpoint/2010/main" val="395680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Vent på aGroup1 er færdig med Step 3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Vent på aGroup3 er færdig med Step 3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2731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Vent på aGroup1 er færdig med Step 4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4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7570176" y="3191205"/>
            <a:ext cx="41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Der springes frem for at finde de næste steps der sker noget med alle enheder</a:t>
            </a:r>
          </a:p>
        </p:txBody>
      </p:sp>
    </p:spTree>
    <p:extLst>
      <p:ext uri="{BB962C8B-B14F-4D97-AF65-F5344CB8AC3E}">
        <p14:creationId xmlns:p14="http://schemas.microsoft.com/office/powerpoint/2010/main" val="132334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840"/>
            <a:ext cx="7645003" cy="6728029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4176346" y="509954"/>
            <a:ext cx="277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 Færdig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4369777" y="740528"/>
            <a:ext cx="2092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Færdig</a:t>
            </a:r>
            <a:endParaRPr lang="da-DK" sz="1200" dirty="0"/>
          </a:p>
        </p:txBody>
      </p:sp>
      <p:sp>
        <p:nvSpPr>
          <p:cNvPr id="7" name="Tekstfelt 6"/>
          <p:cNvSpPr txBox="1"/>
          <p:nvPr/>
        </p:nvSpPr>
        <p:spPr>
          <a:xfrm>
            <a:off x="4369776" y="1195754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8" name="Tekstfelt 7"/>
          <p:cNvSpPr txBox="1"/>
          <p:nvPr/>
        </p:nvSpPr>
        <p:spPr>
          <a:xfrm>
            <a:off x="4312626" y="1408988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Færdig</a:t>
            </a:r>
            <a:endParaRPr lang="da-DK" sz="1200" dirty="0"/>
          </a:p>
        </p:txBody>
      </p:sp>
      <p:sp>
        <p:nvSpPr>
          <p:cNvPr id="9" name="Tekstfelt 8"/>
          <p:cNvSpPr txBox="1"/>
          <p:nvPr/>
        </p:nvSpPr>
        <p:spPr>
          <a:xfrm>
            <a:off x="4492869" y="2118946"/>
            <a:ext cx="582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Move</a:t>
            </a:r>
            <a:endParaRPr lang="da-DK" sz="1200" dirty="0"/>
          </a:p>
        </p:txBody>
      </p:sp>
      <p:sp>
        <p:nvSpPr>
          <p:cNvPr id="10" name="Rektangel 9"/>
          <p:cNvSpPr/>
          <p:nvPr/>
        </p:nvSpPr>
        <p:spPr>
          <a:xfrm>
            <a:off x="4492869" y="23209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1" name="Rektangel 10"/>
          <p:cNvSpPr/>
          <p:nvPr/>
        </p:nvSpPr>
        <p:spPr>
          <a:xfrm>
            <a:off x="4413738" y="257494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Begynd </a:t>
            </a:r>
            <a:r>
              <a:rPr lang="da-DK" sz="1200" dirty="0" err="1"/>
              <a:t>Move</a:t>
            </a:r>
            <a:endParaRPr lang="da-DK" sz="1200" dirty="0"/>
          </a:p>
        </p:txBody>
      </p:sp>
      <p:sp>
        <p:nvSpPr>
          <p:cNvPr id="12" name="Tekstfelt 11"/>
          <p:cNvSpPr txBox="1"/>
          <p:nvPr/>
        </p:nvSpPr>
        <p:spPr>
          <a:xfrm>
            <a:off x="4934774" y="2800003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Begynd </a:t>
            </a:r>
            <a:r>
              <a:rPr lang="da-DK" sz="1200" dirty="0" err="1">
                <a:sym typeface="Wingdings" panose="05000000000000000000" pitchFamily="2" charset="2"/>
              </a:rPr>
              <a:t>Detect</a:t>
            </a:r>
            <a:endParaRPr lang="da-DK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4380858" y="3279130"/>
            <a:ext cx="40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ß"/>
            </a:pPr>
            <a:r>
              <a:rPr lang="da-DK" sz="1200" dirty="0">
                <a:sym typeface="Wingdings" panose="05000000000000000000" pitchFamily="2" charset="2"/>
              </a:rPr>
              <a:t>Vent på aGroup1 er færdig med Step 3</a:t>
            </a:r>
          </a:p>
          <a:p>
            <a:r>
              <a:rPr lang="da-DK" sz="1200" dirty="0">
                <a:sym typeface="Wingdings" panose="05000000000000000000" pitchFamily="2" charset="2"/>
              </a:rPr>
              <a:t>Vent på aGroup3 er færdig med Step 3</a:t>
            </a:r>
          </a:p>
        </p:txBody>
      </p:sp>
      <p:sp>
        <p:nvSpPr>
          <p:cNvPr id="14" name="Tekstfelt 13"/>
          <p:cNvSpPr txBox="1"/>
          <p:nvPr/>
        </p:nvSpPr>
        <p:spPr>
          <a:xfrm>
            <a:off x="4312626" y="3952119"/>
            <a:ext cx="2731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</a:t>
            </a:r>
            <a:r>
              <a:rPr lang="da-DK" sz="1200" dirty="0"/>
              <a:t>Vent på aGroup1 er færdig med Step 4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4312626" y="4159212"/>
            <a:ext cx="286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5096811" y="4643304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aGroup1 er færdig med Step 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096811" y="4860686"/>
            <a:ext cx="2731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Vent på aGroup3 er færdig med Step 5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7540869" y="3122235"/>
            <a:ext cx="416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Der springes frem for at finde de næste steps der sker noget med alle enheder</a:t>
            </a:r>
          </a:p>
          <a:p>
            <a:r>
              <a:rPr lang="da-DK" dirty="0"/>
              <a:t>aGroup2 blev fundet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6399035" y="5076874"/>
            <a:ext cx="276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ym typeface="Wingdings" panose="05000000000000000000" pitchFamily="2" charset="2"/>
              </a:rPr>
              <a:t> Vent på aGroup2 er færdig med Step 3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26252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1296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Magnus Hansen</dc:creator>
  <cp:lastModifiedBy>Magnus Hansen</cp:lastModifiedBy>
  <cp:revision>6</cp:revision>
  <dcterms:created xsi:type="dcterms:W3CDTF">2016-04-07T10:34:04Z</dcterms:created>
  <dcterms:modified xsi:type="dcterms:W3CDTF">2016-04-07T11:27:30Z</dcterms:modified>
</cp:coreProperties>
</file>