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4"/>
  </p:sldMasterIdLst>
  <p:notesMasterIdLst>
    <p:notesMasterId r:id="rId13"/>
  </p:notesMasterIdLst>
  <p:handoutMasterIdLst>
    <p:handoutMasterId r:id="rId14"/>
  </p:handoutMasterIdLst>
  <p:sldIdLst>
    <p:sldId id="280" r:id="rId5"/>
    <p:sldId id="282" r:id="rId6"/>
    <p:sldId id="283" r:id="rId7"/>
    <p:sldId id="284" r:id="rId8"/>
    <p:sldId id="285" r:id="rId9"/>
    <p:sldId id="286" r:id="rId10"/>
    <p:sldId id="287" r:id="rId11"/>
    <p:sldId id="288" r:id="rId1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2F2F2E"/>
    <a:srgbClr val="000000"/>
    <a:srgbClr val="FFFFFF"/>
    <a:srgbClr val="009EE3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6D97A6-6742-4B8E-9FC6-4392C7E180A4}" v="31" dt="2020-06-11T06:18:17.3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97" autoAdjust="0"/>
    <p:restoredTop sz="98949" autoAdjust="0"/>
  </p:normalViewPr>
  <p:slideViewPr>
    <p:cSldViewPr snapToGrid="0" snapToObjects="1" showGuides="1">
      <p:cViewPr>
        <p:scale>
          <a:sx n="113" d="100"/>
          <a:sy n="113" d="100"/>
        </p:scale>
        <p:origin x="1320" y="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Wienbrack" userId="2bfb8d6b-3d66-4613-9032-08e38084e005" providerId="ADAL" clId="{4A6D97A6-6742-4B8E-9FC6-4392C7E180A4}"/>
    <pc:docChg chg="undo redo custSel addSld delSld modSld sldOrd">
      <pc:chgData name="Dominik Wienbrack" userId="2bfb8d6b-3d66-4613-9032-08e38084e005" providerId="ADAL" clId="{4A6D97A6-6742-4B8E-9FC6-4392C7E180A4}" dt="2020-06-11T06:18:50.119" v="2107" actId="1076"/>
      <pc:docMkLst>
        <pc:docMk/>
      </pc:docMkLst>
      <pc:sldChg chg="addSp delSp modSp mod">
        <pc:chgData name="Dominik Wienbrack" userId="2bfb8d6b-3d66-4613-9032-08e38084e005" providerId="ADAL" clId="{4A6D97A6-6742-4B8E-9FC6-4392C7E180A4}" dt="2020-06-09T06:22:43.504" v="432" actId="20577"/>
        <pc:sldMkLst>
          <pc:docMk/>
          <pc:sldMk cId="550710995" sldId="280"/>
        </pc:sldMkLst>
        <pc:spChg chg="add del mod">
          <ac:chgData name="Dominik Wienbrack" userId="2bfb8d6b-3d66-4613-9032-08e38084e005" providerId="ADAL" clId="{4A6D97A6-6742-4B8E-9FC6-4392C7E180A4}" dt="2020-06-09T06:21:39.218" v="357" actId="478"/>
          <ac:spMkLst>
            <pc:docMk/>
            <pc:sldMk cId="550710995" sldId="280"/>
            <ac:spMk id="3" creationId="{6FC31449-E359-4061-A4D8-80CBCA7DF556}"/>
          </ac:spMkLst>
        </pc:spChg>
        <pc:spChg chg="mod">
          <ac:chgData name="Dominik Wienbrack" userId="2bfb8d6b-3d66-4613-9032-08e38084e005" providerId="ADAL" clId="{4A6D97A6-6742-4B8E-9FC6-4392C7E180A4}" dt="2020-06-09T06:22:43.504" v="432" actId="20577"/>
          <ac:spMkLst>
            <pc:docMk/>
            <pc:sldMk cId="550710995" sldId="280"/>
            <ac:spMk id="4" creationId="{00000000-0000-0000-0000-000000000000}"/>
          </ac:spMkLst>
        </pc:spChg>
        <pc:spChg chg="add mod">
          <ac:chgData name="Dominik Wienbrack" userId="2bfb8d6b-3d66-4613-9032-08e38084e005" providerId="ADAL" clId="{4A6D97A6-6742-4B8E-9FC6-4392C7E180A4}" dt="2020-06-09T06:21:39.743" v="358"/>
          <ac:spMkLst>
            <pc:docMk/>
            <pc:sldMk cId="550710995" sldId="280"/>
            <ac:spMk id="10" creationId="{FDBDBC38-E54C-46DD-B5F2-612DC0BFC669}"/>
          </ac:spMkLst>
        </pc:spChg>
        <pc:spChg chg="mod">
          <ac:chgData name="Dominik Wienbrack" userId="2bfb8d6b-3d66-4613-9032-08e38084e005" providerId="ADAL" clId="{4A6D97A6-6742-4B8E-9FC6-4392C7E180A4}" dt="2020-06-09T06:17:06.183" v="136" actId="20577"/>
          <ac:spMkLst>
            <pc:docMk/>
            <pc:sldMk cId="550710995" sldId="280"/>
            <ac:spMk id="13" creationId="{00000000-0000-0000-0000-000000000000}"/>
          </ac:spMkLst>
        </pc:spChg>
        <pc:spChg chg="del mod">
          <ac:chgData name="Dominik Wienbrack" userId="2bfb8d6b-3d66-4613-9032-08e38084e005" providerId="ADAL" clId="{4A6D97A6-6742-4B8E-9FC6-4392C7E180A4}" dt="2020-06-09T06:21:37.029" v="356" actId="478"/>
          <ac:spMkLst>
            <pc:docMk/>
            <pc:sldMk cId="550710995" sldId="280"/>
            <ac:spMk id="14" creationId="{00000000-0000-0000-0000-000000000000}"/>
          </ac:spMkLst>
        </pc:spChg>
        <pc:picChg chg="mod">
          <ac:chgData name="Dominik Wienbrack" userId="2bfb8d6b-3d66-4613-9032-08e38084e005" providerId="ADAL" clId="{4A6D97A6-6742-4B8E-9FC6-4392C7E180A4}" dt="2020-06-09T06:17:29.488" v="140" actId="14100"/>
          <ac:picMkLst>
            <pc:docMk/>
            <pc:sldMk cId="550710995" sldId="280"/>
            <ac:picMk id="9" creationId="{00000000-0000-0000-0000-000000000000}"/>
          </ac:picMkLst>
        </pc:picChg>
      </pc:sldChg>
      <pc:sldChg chg="addSp delSp modSp mod">
        <pc:chgData name="Dominik Wienbrack" userId="2bfb8d6b-3d66-4613-9032-08e38084e005" providerId="ADAL" clId="{4A6D97A6-6742-4B8E-9FC6-4392C7E180A4}" dt="2020-06-09T07:40:33.116" v="1975" actId="20577"/>
        <pc:sldMkLst>
          <pc:docMk/>
          <pc:sldMk cId="754509223" sldId="282"/>
        </pc:sldMkLst>
        <pc:spChg chg="add mod">
          <ac:chgData name="Dominik Wienbrack" userId="2bfb8d6b-3d66-4613-9032-08e38084e005" providerId="ADAL" clId="{4A6D97A6-6742-4B8E-9FC6-4392C7E180A4}" dt="2020-06-09T06:21:27.397" v="355" actId="1076"/>
          <ac:spMkLst>
            <pc:docMk/>
            <pc:sldMk cId="754509223" sldId="282"/>
            <ac:spMk id="4" creationId="{59BC95AB-9E48-495D-9F64-E67306CCB9DD}"/>
          </ac:spMkLst>
        </pc:spChg>
        <pc:spChg chg="del">
          <ac:chgData name="Dominik Wienbrack" userId="2bfb8d6b-3d66-4613-9032-08e38084e005" providerId="ADAL" clId="{4A6D97A6-6742-4B8E-9FC6-4392C7E180A4}" dt="2020-06-09T06:20:37.898" v="350" actId="478"/>
          <ac:spMkLst>
            <pc:docMk/>
            <pc:sldMk cId="754509223" sldId="282"/>
            <ac:spMk id="13" creationId="{5B2E3C02-F452-4931-8407-84338D4D141F}"/>
          </ac:spMkLst>
        </pc:spChg>
        <pc:spChg chg="mod">
          <ac:chgData name="Dominik Wienbrack" userId="2bfb8d6b-3d66-4613-9032-08e38084e005" providerId="ADAL" clId="{4A6D97A6-6742-4B8E-9FC6-4392C7E180A4}" dt="2020-06-09T07:40:33.116" v="1975" actId="20577"/>
          <ac:spMkLst>
            <pc:docMk/>
            <pc:sldMk cId="754509223" sldId="282"/>
            <ac:spMk id="14" creationId="{31BCEA16-215A-4A8C-A32B-C02409AE413D}"/>
          </ac:spMkLst>
        </pc:spChg>
      </pc:sldChg>
      <pc:sldChg chg="del">
        <pc:chgData name="Dominik Wienbrack" userId="2bfb8d6b-3d66-4613-9032-08e38084e005" providerId="ADAL" clId="{4A6D97A6-6742-4B8E-9FC6-4392C7E180A4}" dt="2020-06-09T06:20:20.339" v="338" actId="47"/>
        <pc:sldMkLst>
          <pc:docMk/>
          <pc:sldMk cId="1134216003" sldId="283"/>
        </pc:sldMkLst>
      </pc:sldChg>
      <pc:sldChg chg="addSp delSp modSp add del mod">
        <pc:chgData name="Dominik Wienbrack" userId="2bfb8d6b-3d66-4613-9032-08e38084e005" providerId="ADAL" clId="{4A6D97A6-6742-4B8E-9FC6-4392C7E180A4}" dt="2020-06-09T06:22:20.159" v="366" actId="47"/>
        <pc:sldMkLst>
          <pc:docMk/>
          <pc:sldMk cId="1733164852" sldId="283"/>
        </pc:sldMkLst>
        <pc:spChg chg="add del mod">
          <ac:chgData name="Dominik Wienbrack" userId="2bfb8d6b-3d66-4613-9032-08e38084e005" providerId="ADAL" clId="{4A6D97A6-6742-4B8E-9FC6-4392C7E180A4}" dt="2020-06-09T06:22:12.164" v="365"/>
          <ac:spMkLst>
            <pc:docMk/>
            <pc:sldMk cId="1733164852" sldId="283"/>
            <ac:spMk id="2" creationId="{136C77BE-D5A4-4672-9F46-CEBBDE4A6C08}"/>
          </ac:spMkLst>
        </pc:spChg>
        <pc:spChg chg="add del mod">
          <ac:chgData name="Dominik Wienbrack" userId="2bfb8d6b-3d66-4613-9032-08e38084e005" providerId="ADAL" clId="{4A6D97A6-6742-4B8E-9FC6-4392C7E180A4}" dt="2020-06-09T06:22:12.164" v="365"/>
          <ac:spMkLst>
            <pc:docMk/>
            <pc:sldMk cId="1733164852" sldId="283"/>
            <ac:spMk id="3" creationId="{92741552-ACCC-4E67-BCA8-94017FB3F36B}"/>
          </ac:spMkLst>
        </pc:spChg>
        <pc:spChg chg="add mod">
          <ac:chgData name="Dominik Wienbrack" userId="2bfb8d6b-3d66-4613-9032-08e38084e005" providerId="ADAL" clId="{4A6D97A6-6742-4B8E-9FC6-4392C7E180A4}" dt="2020-06-09T06:21:46.812" v="360"/>
          <ac:spMkLst>
            <pc:docMk/>
            <pc:sldMk cId="1733164852" sldId="283"/>
            <ac:spMk id="4" creationId="{423F5F81-5448-47D6-8AB2-C4783EE6DC3F}"/>
          </ac:spMkLst>
        </pc:spChg>
        <pc:spChg chg="add del mod">
          <ac:chgData name="Dominik Wienbrack" userId="2bfb8d6b-3d66-4613-9032-08e38084e005" providerId="ADAL" clId="{4A6D97A6-6742-4B8E-9FC6-4392C7E180A4}" dt="2020-06-09T06:22:12.164" v="365"/>
          <ac:spMkLst>
            <pc:docMk/>
            <pc:sldMk cId="1733164852" sldId="283"/>
            <ac:spMk id="5" creationId="{3D5A9107-2BF5-4571-9188-DB081ADEE490}"/>
          </ac:spMkLst>
        </pc:spChg>
        <pc:spChg chg="add mod">
          <ac:chgData name="Dominik Wienbrack" userId="2bfb8d6b-3d66-4613-9032-08e38084e005" providerId="ADAL" clId="{4A6D97A6-6742-4B8E-9FC6-4392C7E180A4}" dt="2020-06-09T06:22:12.164" v="365"/>
          <ac:spMkLst>
            <pc:docMk/>
            <pc:sldMk cId="1733164852" sldId="283"/>
            <ac:spMk id="6" creationId="{1D8C0E5D-AED8-47B6-9C8B-B30EA1C9315C}"/>
          </ac:spMkLst>
        </pc:spChg>
        <pc:spChg chg="add mod">
          <ac:chgData name="Dominik Wienbrack" userId="2bfb8d6b-3d66-4613-9032-08e38084e005" providerId="ADAL" clId="{4A6D97A6-6742-4B8E-9FC6-4392C7E180A4}" dt="2020-06-09T06:22:12.164" v="365"/>
          <ac:spMkLst>
            <pc:docMk/>
            <pc:sldMk cId="1733164852" sldId="283"/>
            <ac:spMk id="7" creationId="{88361CD8-A3EA-434B-9B4C-3D7DB97C178F}"/>
          </ac:spMkLst>
        </pc:spChg>
        <pc:spChg chg="add mod">
          <ac:chgData name="Dominik Wienbrack" userId="2bfb8d6b-3d66-4613-9032-08e38084e005" providerId="ADAL" clId="{4A6D97A6-6742-4B8E-9FC6-4392C7E180A4}" dt="2020-06-09T06:22:12.164" v="365"/>
          <ac:spMkLst>
            <pc:docMk/>
            <pc:sldMk cId="1733164852" sldId="283"/>
            <ac:spMk id="8" creationId="{3669AB0E-4649-438C-BF47-C98E6C526ABE}"/>
          </ac:spMkLst>
        </pc:spChg>
        <pc:spChg chg="add mod">
          <ac:chgData name="Dominik Wienbrack" userId="2bfb8d6b-3d66-4613-9032-08e38084e005" providerId="ADAL" clId="{4A6D97A6-6742-4B8E-9FC6-4392C7E180A4}" dt="2020-06-09T06:22:12.164" v="365"/>
          <ac:spMkLst>
            <pc:docMk/>
            <pc:sldMk cId="1733164852" sldId="283"/>
            <ac:spMk id="9" creationId="{E27A92FD-4B59-458D-9F26-BFDD99A21EAA}"/>
          </ac:spMkLst>
        </pc:spChg>
        <pc:spChg chg="add mod">
          <ac:chgData name="Dominik Wienbrack" userId="2bfb8d6b-3d66-4613-9032-08e38084e005" providerId="ADAL" clId="{4A6D97A6-6742-4B8E-9FC6-4392C7E180A4}" dt="2020-06-09T06:22:12.164" v="365"/>
          <ac:spMkLst>
            <pc:docMk/>
            <pc:sldMk cId="1733164852" sldId="283"/>
            <ac:spMk id="10" creationId="{EDBFBA1B-95C3-4E6B-90E5-AC5048EB5EB5}"/>
          </ac:spMkLst>
        </pc:spChg>
        <pc:spChg chg="del">
          <ac:chgData name="Dominik Wienbrack" userId="2bfb8d6b-3d66-4613-9032-08e38084e005" providerId="ADAL" clId="{4A6D97A6-6742-4B8E-9FC6-4392C7E180A4}" dt="2020-06-09T06:21:46.041" v="359" actId="478"/>
          <ac:spMkLst>
            <pc:docMk/>
            <pc:sldMk cId="1733164852" sldId="283"/>
            <ac:spMk id="13" creationId="{5B2E3C02-F452-4931-8407-84338D4D141F}"/>
          </ac:spMkLst>
        </pc:spChg>
        <pc:spChg chg="del mod">
          <ac:chgData name="Dominik Wienbrack" userId="2bfb8d6b-3d66-4613-9032-08e38084e005" providerId="ADAL" clId="{4A6D97A6-6742-4B8E-9FC6-4392C7E180A4}" dt="2020-06-09T06:21:54.677" v="363"/>
          <ac:spMkLst>
            <pc:docMk/>
            <pc:sldMk cId="1733164852" sldId="283"/>
            <ac:spMk id="14" creationId="{31BCEA16-215A-4A8C-A32B-C02409AE413D}"/>
          </ac:spMkLst>
        </pc:spChg>
      </pc:sldChg>
      <pc:sldChg chg="addSp modSp add mod">
        <pc:chgData name="Dominik Wienbrack" userId="2bfb8d6b-3d66-4613-9032-08e38084e005" providerId="ADAL" clId="{4A6D97A6-6742-4B8E-9FC6-4392C7E180A4}" dt="2020-06-09T06:27:57.751" v="624" actId="1076"/>
        <pc:sldMkLst>
          <pc:docMk/>
          <pc:sldMk cId="3545944057" sldId="283"/>
        </pc:sldMkLst>
        <pc:spChg chg="mod">
          <ac:chgData name="Dominik Wienbrack" userId="2bfb8d6b-3d66-4613-9032-08e38084e005" providerId="ADAL" clId="{4A6D97A6-6742-4B8E-9FC6-4392C7E180A4}" dt="2020-06-09T06:27:57.751" v="624" actId="1076"/>
          <ac:spMkLst>
            <pc:docMk/>
            <pc:sldMk cId="3545944057" sldId="283"/>
            <ac:spMk id="14" creationId="{31BCEA16-215A-4A8C-A32B-C02409AE413D}"/>
          </ac:spMkLst>
        </pc:spChg>
        <pc:picChg chg="add mod">
          <ac:chgData name="Dominik Wienbrack" userId="2bfb8d6b-3d66-4613-9032-08e38084e005" providerId="ADAL" clId="{4A6D97A6-6742-4B8E-9FC6-4392C7E180A4}" dt="2020-06-09T06:25:01.067" v="471" actId="1076"/>
          <ac:picMkLst>
            <pc:docMk/>
            <pc:sldMk cId="3545944057" sldId="283"/>
            <ac:picMk id="3" creationId="{0ECB3D36-E526-4C30-AAF7-826AFE86CBCB}"/>
          </ac:picMkLst>
        </pc:picChg>
      </pc:sldChg>
      <pc:sldChg chg="addSp delSp modSp add mod">
        <pc:chgData name="Dominik Wienbrack" userId="2bfb8d6b-3d66-4613-9032-08e38084e005" providerId="ADAL" clId="{4A6D97A6-6742-4B8E-9FC6-4392C7E180A4}" dt="2020-06-11T06:18:50.119" v="2107" actId="1076"/>
        <pc:sldMkLst>
          <pc:docMk/>
          <pc:sldMk cId="86482570" sldId="284"/>
        </pc:sldMkLst>
        <pc:spChg chg="add mod">
          <ac:chgData name="Dominik Wienbrack" userId="2bfb8d6b-3d66-4613-9032-08e38084e005" providerId="ADAL" clId="{4A6D97A6-6742-4B8E-9FC6-4392C7E180A4}" dt="2020-06-09T06:30:47.525" v="646" actId="208"/>
          <ac:spMkLst>
            <pc:docMk/>
            <pc:sldMk cId="86482570" sldId="284"/>
            <ac:spMk id="2" creationId="{848EF208-9EAF-47F5-8E19-8C9744C9269D}"/>
          </ac:spMkLst>
        </pc:spChg>
        <pc:spChg chg="add mod">
          <ac:chgData name="Dominik Wienbrack" userId="2bfb8d6b-3d66-4613-9032-08e38084e005" providerId="ADAL" clId="{4A6D97A6-6742-4B8E-9FC6-4392C7E180A4}" dt="2020-06-09T06:34:28.661" v="744" actId="554"/>
          <ac:spMkLst>
            <pc:docMk/>
            <pc:sldMk cId="86482570" sldId="284"/>
            <ac:spMk id="5" creationId="{643545F6-B289-4AA2-BAF0-64CD611AC4F5}"/>
          </ac:spMkLst>
        </pc:spChg>
        <pc:spChg chg="add mod">
          <ac:chgData name="Dominik Wienbrack" userId="2bfb8d6b-3d66-4613-9032-08e38084e005" providerId="ADAL" clId="{4A6D97A6-6742-4B8E-9FC6-4392C7E180A4}" dt="2020-06-09T06:30:47.525" v="646" actId="208"/>
          <ac:spMkLst>
            <pc:docMk/>
            <pc:sldMk cId="86482570" sldId="284"/>
            <ac:spMk id="6" creationId="{8D9C9933-28C4-4A3F-8FE6-132111C15AB8}"/>
          </ac:spMkLst>
        </pc:spChg>
        <pc:spChg chg="add mod">
          <ac:chgData name="Dominik Wienbrack" userId="2bfb8d6b-3d66-4613-9032-08e38084e005" providerId="ADAL" clId="{4A6D97A6-6742-4B8E-9FC6-4392C7E180A4}" dt="2020-06-09T06:30:47.525" v="646" actId="208"/>
          <ac:spMkLst>
            <pc:docMk/>
            <pc:sldMk cId="86482570" sldId="284"/>
            <ac:spMk id="7" creationId="{BEE8EFC1-7205-445A-8BF6-41FCAB4EFC29}"/>
          </ac:spMkLst>
        </pc:spChg>
        <pc:spChg chg="add mod">
          <ac:chgData name="Dominik Wienbrack" userId="2bfb8d6b-3d66-4613-9032-08e38084e005" providerId="ADAL" clId="{4A6D97A6-6742-4B8E-9FC6-4392C7E180A4}" dt="2020-06-09T06:30:47.525" v="646" actId="208"/>
          <ac:spMkLst>
            <pc:docMk/>
            <pc:sldMk cId="86482570" sldId="284"/>
            <ac:spMk id="8" creationId="{1CB61E5B-5861-41D3-B489-9F21A7D3EBC6}"/>
          </ac:spMkLst>
        </pc:spChg>
        <pc:spChg chg="add mod">
          <ac:chgData name="Dominik Wienbrack" userId="2bfb8d6b-3d66-4613-9032-08e38084e005" providerId="ADAL" clId="{4A6D97A6-6742-4B8E-9FC6-4392C7E180A4}" dt="2020-06-09T06:34:28.661" v="744" actId="554"/>
          <ac:spMkLst>
            <pc:docMk/>
            <pc:sldMk cId="86482570" sldId="284"/>
            <ac:spMk id="10" creationId="{E24924E7-3CFC-42A4-A59F-58E48DF3AF23}"/>
          </ac:spMkLst>
        </pc:spChg>
        <pc:spChg chg="add mod">
          <ac:chgData name="Dominik Wienbrack" userId="2bfb8d6b-3d66-4613-9032-08e38084e005" providerId="ADAL" clId="{4A6D97A6-6742-4B8E-9FC6-4392C7E180A4}" dt="2020-06-09T06:34:28.661" v="744" actId="554"/>
          <ac:spMkLst>
            <pc:docMk/>
            <pc:sldMk cId="86482570" sldId="284"/>
            <ac:spMk id="11" creationId="{4807C7C1-17BB-494A-A7A2-B11BF3E669FB}"/>
          </ac:spMkLst>
        </pc:spChg>
        <pc:spChg chg="add mod">
          <ac:chgData name="Dominik Wienbrack" userId="2bfb8d6b-3d66-4613-9032-08e38084e005" providerId="ADAL" clId="{4A6D97A6-6742-4B8E-9FC6-4392C7E180A4}" dt="2020-06-09T06:34:28.661" v="744" actId="554"/>
          <ac:spMkLst>
            <pc:docMk/>
            <pc:sldMk cId="86482570" sldId="284"/>
            <ac:spMk id="12" creationId="{CB26852C-A988-473D-A3F2-260AD6697A26}"/>
          </ac:spMkLst>
        </pc:spChg>
        <pc:spChg chg="mod">
          <ac:chgData name="Dominik Wienbrack" userId="2bfb8d6b-3d66-4613-9032-08e38084e005" providerId="ADAL" clId="{4A6D97A6-6742-4B8E-9FC6-4392C7E180A4}" dt="2020-06-09T06:33:35.017" v="737" actId="1076"/>
          <ac:spMkLst>
            <pc:docMk/>
            <pc:sldMk cId="86482570" sldId="284"/>
            <ac:spMk id="14" creationId="{31BCEA16-215A-4A8C-A32B-C02409AE413D}"/>
          </ac:spMkLst>
        </pc:spChg>
        <pc:picChg chg="del">
          <ac:chgData name="Dominik Wienbrack" userId="2bfb8d6b-3d66-4613-9032-08e38084e005" providerId="ADAL" clId="{4A6D97A6-6742-4B8E-9FC6-4392C7E180A4}" dt="2020-06-09T06:26:40.113" v="612" actId="478"/>
          <ac:picMkLst>
            <pc:docMk/>
            <pc:sldMk cId="86482570" sldId="284"/>
            <ac:picMk id="3" creationId="{0ECB3D36-E526-4C30-AAF7-826AFE86CBCB}"/>
          </ac:picMkLst>
        </pc:picChg>
        <pc:picChg chg="add del mod">
          <ac:chgData name="Dominik Wienbrack" userId="2bfb8d6b-3d66-4613-9032-08e38084e005" providerId="ADAL" clId="{4A6D97A6-6742-4B8E-9FC6-4392C7E180A4}" dt="2020-06-11T06:18:10.339" v="2098" actId="478"/>
          <ac:picMkLst>
            <pc:docMk/>
            <pc:sldMk cId="86482570" sldId="284"/>
            <ac:picMk id="9" creationId="{81721F0B-3215-4938-A0C2-2CA719DFDDA4}"/>
          </ac:picMkLst>
        </pc:picChg>
        <pc:picChg chg="add mod modCrop">
          <ac:chgData name="Dominik Wienbrack" userId="2bfb8d6b-3d66-4613-9032-08e38084e005" providerId="ADAL" clId="{4A6D97A6-6742-4B8E-9FC6-4392C7E180A4}" dt="2020-06-09T07:06:39.014" v="760" actId="1076"/>
          <ac:picMkLst>
            <pc:docMk/>
            <pc:sldMk cId="86482570" sldId="284"/>
            <ac:picMk id="13" creationId="{D6BB7490-2ADF-4189-A818-94A78937E675}"/>
          </ac:picMkLst>
        </pc:picChg>
        <pc:picChg chg="add mod">
          <ac:chgData name="Dominik Wienbrack" userId="2bfb8d6b-3d66-4613-9032-08e38084e005" providerId="ADAL" clId="{4A6D97A6-6742-4B8E-9FC6-4392C7E180A4}" dt="2020-06-11T06:08:13.267" v="2097" actId="1076"/>
          <ac:picMkLst>
            <pc:docMk/>
            <pc:sldMk cId="86482570" sldId="284"/>
            <ac:picMk id="16" creationId="{05854AAF-F521-4654-B5B7-52D77463FD08}"/>
          </ac:picMkLst>
        </pc:picChg>
        <pc:picChg chg="add mod">
          <ac:chgData name="Dominik Wienbrack" userId="2bfb8d6b-3d66-4613-9032-08e38084e005" providerId="ADAL" clId="{4A6D97A6-6742-4B8E-9FC6-4392C7E180A4}" dt="2020-06-11T06:07:44.084" v="2093" actId="1076"/>
          <ac:picMkLst>
            <pc:docMk/>
            <pc:sldMk cId="86482570" sldId="284"/>
            <ac:picMk id="18" creationId="{068F3BC5-EBE2-4FB3-8FDB-EC83F737CC69}"/>
          </ac:picMkLst>
        </pc:picChg>
        <pc:picChg chg="add mod modCrop">
          <ac:chgData name="Dominik Wienbrack" userId="2bfb8d6b-3d66-4613-9032-08e38084e005" providerId="ADAL" clId="{4A6D97A6-6742-4B8E-9FC6-4392C7E180A4}" dt="2020-06-11T06:18:50.119" v="2107" actId="1076"/>
          <ac:picMkLst>
            <pc:docMk/>
            <pc:sldMk cId="86482570" sldId="284"/>
            <ac:picMk id="20" creationId="{92759961-C7BF-49DE-BC37-B2EA9F4E91E5}"/>
          </ac:picMkLst>
        </pc:picChg>
      </pc:sldChg>
      <pc:sldChg chg="del">
        <pc:chgData name="Dominik Wienbrack" userId="2bfb8d6b-3d66-4613-9032-08e38084e005" providerId="ADAL" clId="{4A6D97A6-6742-4B8E-9FC6-4392C7E180A4}" dt="2020-06-09T06:20:20.542" v="339" actId="47"/>
        <pc:sldMkLst>
          <pc:docMk/>
          <pc:sldMk cId="1904562098" sldId="284"/>
        </pc:sldMkLst>
      </pc:sldChg>
      <pc:sldChg chg="delSp modSp add mod ord">
        <pc:chgData name="Dominik Wienbrack" userId="2bfb8d6b-3d66-4613-9032-08e38084e005" providerId="ADAL" clId="{4A6D97A6-6742-4B8E-9FC6-4392C7E180A4}" dt="2020-06-09T07:23:10.996" v="1256" actId="20577"/>
        <pc:sldMkLst>
          <pc:docMk/>
          <pc:sldMk cId="2434169835" sldId="285"/>
        </pc:sldMkLst>
        <pc:spChg chg="mod">
          <ac:chgData name="Dominik Wienbrack" userId="2bfb8d6b-3d66-4613-9032-08e38084e005" providerId="ADAL" clId="{4A6D97A6-6742-4B8E-9FC6-4392C7E180A4}" dt="2020-06-09T07:23:10.996" v="1256" actId="20577"/>
          <ac:spMkLst>
            <pc:docMk/>
            <pc:sldMk cId="2434169835" sldId="285"/>
            <ac:spMk id="14" creationId="{31BCEA16-215A-4A8C-A32B-C02409AE413D}"/>
          </ac:spMkLst>
        </pc:spChg>
        <pc:picChg chg="del mod">
          <ac:chgData name="Dominik Wienbrack" userId="2bfb8d6b-3d66-4613-9032-08e38084e005" providerId="ADAL" clId="{4A6D97A6-6742-4B8E-9FC6-4392C7E180A4}" dt="2020-06-09T07:11:34.057" v="777" actId="478"/>
          <ac:picMkLst>
            <pc:docMk/>
            <pc:sldMk cId="2434169835" sldId="285"/>
            <ac:picMk id="3" creationId="{0ECB3D36-E526-4C30-AAF7-826AFE86CBCB}"/>
          </ac:picMkLst>
        </pc:picChg>
      </pc:sldChg>
      <pc:sldChg chg="del">
        <pc:chgData name="Dominik Wienbrack" userId="2bfb8d6b-3d66-4613-9032-08e38084e005" providerId="ADAL" clId="{4A6D97A6-6742-4B8E-9FC6-4392C7E180A4}" dt="2020-06-09T06:20:20.753" v="340" actId="47"/>
        <pc:sldMkLst>
          <pc:docMk/>
          <pc:sldMk cId="3716560623" sldId="285"/>
        </pc:sldMkLst>
      </pc:sldChg>
      <pc:sldChg chg="modSp add mod">
        <pc:chgData name="Dominik Wienbrack" userId="2bfb8d6b-3d66-4613-9032-08e38084e005" providerId="ADAL" clId="{4A6D97A6-6742-4B8E-9FC6-4392C7E180A4}" dt="2020-06-09T07:37:57.813" v="1744" actId="20577"/>
        <pc:sldMkLst>
          <pc:docMk/>
          <pc:sldMk cId="2918706098" sldId="286"/>
        </pc:sldMkLst>
        <pc:spChg chg="mod">
          <ac:chgData name="Dominik Wienbrack" userId="2bfb8d6b-3d66-4613-9032-08e38084e005" providerId="ADAL" clId="{4A6D97A6-6742-4B8E-9FC6-4392C7E180A4}" dt="2020-06-09T07:37:57.813" v="1744" actId="20577"/>
          <ac:spMkLst>
            <pc:docMk/>
            <pc:sldMk cId="2918706098" sldId="286"/>
            <ac:spMk id="14" creationId="{31BCEA16-215A-4A8C-A32B-C02409AE413D}"/>
          </ac:spMkLst>
        </pc:spChg>
      </pc:sldChg>
      <pc:sldChg chg="del">
        <pc:chgData name="Dominik Wienbrack" userId="2bfb8d6b-3d66-4613-9032-08e38084e005" providerId="ADAL" clId="{4A6D97A6-6742-4B8E-9FC6-4392C7E180A4}" dt="2020-06-09T06:20:21.109" v="341" actId="47"/>
        <pc:sldMkLst>
          <pc:docMk/>
          <pc:sldMk cId="3546106617" sldId="286"/>
        </pc:sldMkLst>
      </pc:sldChg>
      <pc:sldChg chg="modSp add mod">
        <pc:chgData name="Dominik Wienbrack" userId="2bfb8d6b-3d66-4613-9032-08e38084e005" providerId="ADAL" clId="{4A6D97A6-6742-4B8E-9FC6-4392C7E180A4}" dt="2020-06-09T07:43:22.149" v="2045" actId="20577"/>
        <pc:sldMkLst>
          <pc:docMk/>
          <pc:sldMk cId="613671886" sldId="287"/>
        </pc:sldMkLst>
        <pc:spChg chg="mod">
          <ac:chgData name="Dominik Wienbrack" userId="2bfb8d6b-3d66-4613-9032-08e38084e005" providerId="ADAL" clId="{4A6D97A6-6742-4B8E-9FC6-4392C7E180A4}" dt="2020-06-09T07:43:22.149" v="2045" actId="20577"/>
          <ac:spMkLst>
            <pc:docMk/>
            <pc:sldMk cId="613671886" sldId="287"/>
            <ac:spMk id="14" creationId="{31BCEA16-215A-4A8C-A32B-C02409AE413D}"/>
          </ac:spMkLst>
        </pc:spChg>
      </pc:sldChg>
      <pc:sldChg chg="del">
        <pc:chgData name="Dominik Wienbrack" userId="2bfb8d6b-3d66-4613-9032-08e38084e005" providerId="ADAL" clId="{4A6D97A6-6742-4B8E-9FC6-4392C7E180A4}" dt="2020-06-09T06:20:21.474" v="342" actId="47"/>
        <pc:sldMkLst>
          <pc:docMk/>
          <pc:sldMk cId="3015805543" sldId="287"/>
        </pc:sldMkLst>
      </pc:sldChg>
      <pc:sldChg chg="modSp add mod ord">
        <pc:chgData name="Dominik Wienbrack" userId="2bfb8d6b-3d66-4613-9032-08e38084e005" providerId="ADAL" clId="{4A6D97A6-6742-4B8E-9FC6-4392C7E180A4}" dt="2020-06-09T07:45:45.924" v="2074" actId="255"/>
        <pc:sldMkLst>
          <pc:docMk/>
          <pc:sldMk cId="764309552" sldId="288"/>
        </pc:sldMkLst>
        <pc:spChg chg="mod">
          <ac:chgData name="Dominik Wienbrack" userId="2bfb8d6b-3d66-4613-9032-08e38084e005" providerId="ADAL" clId="{4A6D97A6-6742-4B8E-9FC6-4392C7E180A4}" dt="2020-06-09T07:45:45.924" v="2074" actId="255"/>
          <ac:spMkLst>
            <pc:docMk/>
            <pc:sldMk cId="764309552" sldId="288"/>
            <ac:spMk id="14" creationId="{31BCEA16-215A-4A8C-A32B-C02409AE413D}"/>
          </ac:spMkLst>
        </pc:spChg>
      </pc:sldChg>
      <pc:sldChg chg="del">
        <pc:chgData name="Dominik Wienbrack" userId="2bfb8d6b-3d66-4613-9032-08e38084e005" providerId="ADAL" clId="{4A6D97A6-6742-4B8E-9FC6-4392C7E180A4}" dt="2020-06-09T06:20:21.870" v="343" actId="47"/>
        <pc:sldMkLst>
          <pc:docMk/>
          <pc:sldMk cId="4205075390" sldId="288"/>
        </pc:sldMkLst>
      </pc:sldChg>
      <pc:sldChg chg="del">
        <pc:chgData name="Dominik Wienbrack" userId="2bfb8d6b-3d66-4613-9032-08e38084e005" providerId="ADAL" clId="{4A6D97A6-6742-4B8E-9FC6-4392C7E180A4}" dt="2020-06-09T06:20:22.239" v="344" actId="47"/>
        <pc:sldMkLst>
          <pc:docMk/>
          <pc:sldMk cId="1045240866" sldId="289"/>
        </pc:sldMkLst>
      </pc:sldChg>
      <pc:sldChg chg="del">
        <pc:chgData name="Dominik Wienbrack" userId="2bfb8d6b-3d66-4613-9032-08e38084e005" providerId="ADAL" clId="{4A6D97A6-6742-4B8E-9FC6-4392C7E180A4}" dt="2020-06-09T06:20:22.619" v="345" actId="47"/>
        <pc:sldMkLst>
          <pc:docMk/>
          <pc:sldMk cId="1461455223" sldId="290"/>
        </pc:sldMkLst>
      </pc:sldChg>
      <pc:sldChg chg="del">
        <pc:chgData name="Dominik Wienbrack" userId="2bfb8d6b-3d66-4613-9032-08e38084e005" providerId="ADAL" clId="{4A6D97A6-6742-4B8E-9FC6-4392C7E180A4}" dt="2020-06-09T06:20:19.210" v="336" actId="47"/>
        <pc:sldMkLst>
          <pc:docMk/>
          <pc:sldMk cId="271477406" sldId="291"/>
        </pc:sldMkLst>
      </pc:sldChg>
      <pc:sldChg chg="del">
        <pc:chgData name="Dominik Wienbrack" userId="2bfb8d6b-3d66-4613-9032-08e38084e005" providerId="ADAL" clId="{4A6D97A6-6742-4B8E-9FC6-4392C7E180A4}" dt="2020-06-09T06:20:19.857" v="337" actId="47"/>
        <pc:sldMkLst>
          <pc:docMk/>
          <pc:sldMk cId="3397773404" sldId="292"/>
        </pc:sldMkLst>
      </pc:sldChg>
      <pc:sldChg chg="del">
        <pc:chgData name="Dominik Wienbrack" userId="2bfb8d6b-3d66-4613-9032-08e38084e005" providerId="ADAL" clId="{4A6D97A6-6742-4B8E-9FC6-4392C7E180A4}" dt="2020-06-09T06:20:23.024" v="346" actId="47"/>
        <pc:sldMkLst>
          <pc:docMk/>
          <pc:sldMk cId="2645086919" sldId="293"/>
        </pc:sldMkLst>
      </pc:sldChg>
      <pc:sldChg chg="del">
        <pc:chgData name="Dominik Wienbrack" userId="2bfb8d6b-3d66-4613-9032-08e38084e005" providerId="ADAL" clId="{4A6D97A6-6742-4B8E-9FC6-4392C7E180A4}" dt="2020-06-09T06:20:23.379" v="347" actId="47"/>
        <pc:sldMkLst>
          <pc:docMk/>
          <pc:sldMk cId="2633763496" sldId="294"/>
        </pc:sldMkLst>
      </pc:sldChg>
      <pc:sldChg chg="del">
        <pc:chgData name="Dominik Wienbrack" userId="2bfb8d6b-3d66-4613-9032-08e38084e005" providerId="ADAL" clId="{4A6D97A6-6742-4B8E-9FC6-4392C7E180A4}" dt="2020-06-09T06:20:25.188" v="348" actId="47"/>
        <pc:sldMkLst>
          <pc:docMk/>
          <pc:sldMk cId="6672056" sldId="29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F8049-1E74-954A-8B2A-B122F323CC87}" type="datetimeFigureOut">
              <a:rPr lang="de-DE" smtClean="0"/>
              <a:t>11.06.2020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B16B8-70F5-5247-8E18-0666EA65D4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9090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97AF3-96E2-3944-810B-1031649C78E0}" type="datetimeFigureOut">
              <a:rPr lang="de-DE" smtClean="0"/>
              <a:t>10.06.2020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B9B4D-FD20-8A46-9B13-2C204668A6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5593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ildplatzhalter 1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08725"/>
            <a:ext cx="9144000" cy="45000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400" b="0" baseline="0"/>
            </a:lvl1pPr>
          </a:lstStyle>
          <a:p>
            <a:r>
              <a:rPr lang="de-DE"/>
              <a:t>1. Bild durch Klick auf Symbol einfügen</a:t>
            </a:r>
            <a:br>
              <a:rPr lang="de-DE"/>
            </a:br>
            <a:r>
              <a:rPr lang="de-DE"/>
              <a:t>2. Bild in den Hintergrund bringen, um Layer wieder sichtbar zu machen</a:t>
            </a:r>
          </a:p>
        </p:txBody>
      </p:sp>
      <p:sp>
        <p:nvSpPr>
          <p:cNvPr id="10" name="Textplatzhalt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-3" y="4058725"/>
            <a:ext cx="3492000" cy="2250000"/>
          </a:xfrm>
          <a:prstGeom prst="rtTriangle">
            <a:avLst/>
          </a:prstGeom>
          <a:solidFill>
            <a:srgbClr val="080808">
              <a:alpha val="20000"/>
            </a:srgb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  </a:t>
            </a:r>
          </a:p>
        </p:txBody>
      </p:sp>
      <p:sp>
        <p:nvSpPr>
          <p:cNvPr id="11" name="Textplatzhalter 19"/>
          <p:cNvSpPr>
            <a:spLocks noGrp="1" noChangeAspect="1"/>
          </p:cNvSpPr>
          <p:nvPr>
            <p:ph type="body" sz="quarter" idx="12" hasCustomPrompt="1"/>
          </p:nvPr>
        </p:nvSpPr>
        <p:spPr>
          <a:xfrm flipV="1">
            <a:off x="-2" y="1808725"/>
            <a:ext cx="4572002" cy="2772000"/>
          </a:xfrm>
          <a:prstGeom prst="rtTriangle">
            <a:avLst/>
          </a:prstGeom>
          <a:solidFill>
            <a:schemeClr val="bg1">
              <a:alpha val="50000"/>
            </a:schemeClr>
          </a:solidFill>
        </p:spPr>
        <p:txBody>
          <a:bodyPr wrap="none"/>
          <a:lstStyle>
            <a:lvl1pPr>
              <a:defRPr baseline="0"/>
            </a:lvl1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38" name="Textplatzhalter 37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39750" y="6489700"/>
            <a:ext cx="8064500" cy="22542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00" cap="all" baseline="0"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900">
                <a:latin typeface="RobotoRemix-Regular" panose="00000500000000000000" pitchFamily="2" charset="0"/>
              </a:defRPr>
            </a:lvl2pPr>
            <a:lvl3pPr>
              <a:defRPr sz="900">
                <a:latin typeface="RobotoRemix-Regular" panose="00000500000000000000" pitchFamily="2" charset="0"/>
              </a:defRPr>
            </a:lvl3pPr>
            <a:lvl4pPr>
              <a:defRPr sz="900">
                <a:latin typeface="RobotoRemix-Regular" panose="00000500000000000000" pitchFamily="2" charset="0"/>
              </a:defRPr>
            </a:lvl4pPr>
            <a:lvl5pPr>
              <a:defRPr sz="900">
                <a:latin typeface="RobotoRemix-Regular" panose="00000500000000000000" pitchFamily="2" charset="0"/>
              </a:defRPr>
            </a:lvl5pPr>
          </a:lstStyle>
          <a:p>
            <a:r>
              <a:rPr lang="de-DE"/>
              <a:t>Hier kann z.B. der Name des Vortragenden stehen</a:t>
            </a:r>
          </a:p>
        </p:txBody>
      </p:sp>
      <p:sp>
        <p:nvSpPr>
          <p:cNvPr id="8" name="Titel 11"/>
          <p:cNvSpPr>
            <a:spLocks noGrp="1"/>
          </p:cNvSpPr>
          <p:nvPr userDrawn="1">
            <p:ph type="title" hasCustomPrompt="1"/>
          </p:nvPr>
        </p:nvSpPr>
        <p:spPr>
          <a:xfrm>
            <a:off x="539750" y="2249805"/>
            <a:ext cx="4757464" cy="612776"/>
          </a:xfrm>
        </p:spPr>
        <p:txBody>
          <a:bodyPr anchor="b" anchorCtr="0"/>
          <a:lstStyle>
            <a:lvl1pPr>
              <a:defRPr>
                <a:ln w="3175" cmpd="sng">
                  <a:noFill/>
                  <a:bevel/>
                </a:ln>
                <a:solidFill>
                  <a:schemeClr val="tx1"/>
                </a:solidFill>
                <a:effectLst>
                  <a:glow rad="152400">
                    <a:schemeClr val="bg1">
                      <a:alpha val="40000"/>
                    </a:schemeClr>
                  </a:glow>
                </a:effectLst>
              </a:defRPr>
            </a:lvl1pPr>
          </a:lstStyle>
          <a:p>
            <a:r>
              <a:rPr lang="de-DE"/>
              <a:t>Hier können Sie den Titel </a:t>
            </a:r>
            <a:br>
              <a:rPr lang="de-DE"/>
            </a:br>
            <a:r>
              <a:rPr lang="de-DE"/>
              <a:t>Der Präsentation eingeben</a:t>
            </a:r>
          </a:p>
        </p:txBody>
      </p:sp>
    </p:spTree>
    <p:extLst>
      <p:ext uri="{BB962C8B-B14F-4D97-AF65-F5344CB8AC3E}">
        <p14:creationId xmlns:p14="http://schemas.microsoft.com/office/powerpoint/2010/main" val="410373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Lay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1808163"/>
            <a:ext cx="9144000" cy="4500562"/>
          </a:xfrm>
          <a:prstGeom prst="rect">
            <a:avLst/>
          </a:prstGeom>
          <a:solidFill>
            <a:srgbClr val="009EE3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winkliges Dreieck 9"/>
          <p:cNvSpPr/>
          <p:nvPr userDrawn="1"/>
        </p:nvSpPr>
        <p:spPr>
          <a:xfrm>
            <a:off x="0" y="4058725"/>
            <a:ext cx="3492000" cy="2250000"/>
          </a:xfrm>
          <a:prstGeom prst="rtTriangle">
            <a:avLst/>
          </a:prstGeom>
          <a:solidFill>
            <a:srgbClr val="000000">
              <a:alpha val="1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/>
          </a:p>
        </p:txBody>
      </p:sp>
      <p:sp>
        <p:nvSpPr>
          <p:cNvPr id="11" name="Rechtwinkliges Dreieck 10"/>
          <p:cNvSpPr/>
          <p:nvPr userDrawn="1"/>
        </p:nvSpPr>
        <p:spPr>
          <a:xfrm flipV="1">
            <a:off x="0" y="1808163"/>
            <a:ext cx="4572001" cy="2772000"/>
          </a:xfrm>
          <a:prstGeom prst="rtTriangle">
            <a:avLst/>
          </a:prstGeom>
          <a:solidFill>
            <a:srgbClr val="FFFFFF">
              <a:alpha val="3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/>
          </a:p>
        </p:txBody>
      </p:sp>
      <p:sp>
        <p:nvSpPr>
          <p:cNvPr id="14" name="Textplatzhalter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9750" y="3546475"/>
            <a:ext cx="8064500" cy="2582861"/>
          </a:xfrm>
          <a:prstGeom prst="rect">
            <a:avLst/>
          </a:prstGeom>
        </p:spPr>
        <p:txBody>
          <a:bodyPr bIns="108000" anchor="b" anchorCtr="0">
            <a:normAutofit/>
          </a:bodyPr>
          <a:lstStyle>
            <a:lvl1pPr>
              <a:spcAft>
                <a:spcPts val="1200"/>
              </a:spcAft>
              <a:defRPr sz="1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Inhaltsverzeichnis</a:t>
            </a:r>
          </a:p>
          <a:p>
            <a:pPr lvl="0"/>
            <a:r>
              <a:rPr lang="de-DE"/>
              <a:t>01 Kapitelname eins</a:t>
            </a:r>
          </a:p>
          <a:p>
            <a:pPr lvl="0"/>
            <a:r>
              <a:rPr lang="de-DE"/>
              <a:t>02 Kapitelname zwei</a:t>
            </a:r>
          </a:p>
          <a:p>
            <a:pPr lvl="0"/>
            <a:r>
              <a:rPr lang="de-DE"/>
              <a:t>03 Kapitelname drei</a:t>
            </a:r>
          </a:p>
          <a:p>
            <a:pPr lvl="0"/>
            <a:r>
              <a:rPr lang="de-DE"/>
              <a:t>04 Kapitelname vier</a:t>
            </a:r>
          </a:p>
          <a:p>
            <a:pPr lvl="0"/>
            <a:r>
              <a:rPr lang="de-DE"/>
              <a:t>05 Kapitelname fünf</a:t>
            </a:r>
          </a:p>
        </p:txBody>
      </p:sp>
      <p:sp>
        <p:nvSpPr>
          <p:cNvPr id="15" name="Textplatzhalter 37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39750" y="3068638"/>
            <a:ext cx="8064500" cy="243656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 sz="1400" cap="all" baseline="0">
                <a:latin typeface="+mj-lt"/>
              </a:defRPr>
            </a:lvl1pPr>
            <a:lvl2pPr>
              <a:defRPr sz="900">
                <a:latin typeface="RobotoRemix-Regular" panose="00000500000000000000" pitchFamily="2" charset="0"/>
              </a:defRPr>
            </a:lvl2pPr>
            <a:lvl3pPr>
              <a:defRPr sz="900">
                <a:latin typeface="RobotoRemix-Regular" panose="00000500000000000000" pitchFamily="2" charset="0"/>
              </a:defRPr>
            </a:lvl3pPr>
            <a:lvl4pPr>
              <a:defRPr sz="900">
                <a:latin typeface="RobotoRemix-Regular" panose="00000500000000000000" pitchFamily="2" charset="0"/>
              </a:defRPr>
            </a:lvl4pPr>
            <a:lvl5pPr>
              <a:defRPr sz="900">
                <a:latin typeface="RobotoRemix-Regular" panose="00000500000000000000" pitchFamily="2" charset="0"/>
              </a:defRPr>
            </a:lvl5pPr>
          </a:lstStyle>
          <a:p>
            <a:r>
              <a:rPr lang="de-DE"/>
              <a:t>Hier kann z.B. der Name des Vortragenden stehen</a:t>
            </a:r>
          </a:p>
        </p:txBody>
      </p:sp>
      <p:sp>
        <p:nvSpPr>
          <p:cNvPr id="6" name="Titel 11"/>
          <p:cNvSpPr>
            <a:spLocks noGrp="1"/>
          </p:cNvSpPr>
          <p:nvPr userDrawn="1">
            <p:ph type="title" hasCustomPrompt="1"/>
          </p:nvPr>
        </p:nvSpPr>
        <p:spPr>
          <a:xfrm>
            <a:off x="539750" y="2239645"/>
            <a:ext cx="8064500" cy="612776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de-DE"/>
              <a:t>Hier können Sie den Titel </a:t>
            </a:r>
            <a:br>
              <a:rPr lang="de-DE"/>
            </a:br>
            <a:r>
              <a:rPr lang="de-DE"/>
              <a:t>Der Präsentation eingeben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540499" y="6594316"/>
            <a:ext cx="31888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F1C4570D-01EA-46C3-AAAA-25FEE6B3C994}" type="slidenum">
              <a:rPr lang="de-DE" sz="1200" smtClean="0"/>
              <a:t>‹Nr.›</a:t>
            </a:fld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276003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Blanko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 userDrawn="1"/>
        </p:nvGrpSpPr>
        <p:grpSpPr>
          <a:xfrm>
            <a:off x="0" y="6497997"/>
            <a:ext cx="9143999" cy="360002"/>
            <a:chOff x="0" y="6497997"/>
            <a:chExt cx="9143999" cy="360002"/>
          </a:xfrm>
        </p:grpSpPr>
        <p:sp>
          <p:nvSpPr>
            <p:cNvPr id="18" name="Rechteck 17"/>
            <p:cNvSpPr/>
            <p:nvPr userDrawn="1"/>
          </p:nvSpPr>
          <p:spPr>
            <a:xfrm flipH="1" flipV="1">
              <a:off x="0" y="6497997"/>
              <a:ext cx="9143996" cy="359999"/>
            </a:xfrm>
            <a:prstGeom prst="rect">
              <a:avLst/>
            </a:prstGeom>
            <a:solidFill>
              <a:srgbClr val="000000">
                <a:alpha val="7843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winkliges Dreieck 18"/>
            <p:cNvSpPr/>
            <p:nvPr userDrawn="1"/>
          </p:nvSpPr>
          <p:spPr>
            <a:xfrm flipH="1" flipV="1">
              <a:off x="6948692" y="6497997"/>
              <a:ext cx="2195305" cy="204105"/>
            </a:xfrm>
            <a:prstGeom prst="rtTriangle">
              <a:avLst/>
            </a:prstGeom>
            <a:solidFill>
              <a:srgbClr val="009EE3">
                <a:alpha val="2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winkliges Dreieck 19"/>
            <p:cNvSpPr/>
            <p:nvPr userDrawn="1"/>
          </p:nvSpPr>
          <p:spPr>
            <a:xfrm flipH="1">
              <a:off x="5580062" y="6585666"/>
              <a:ext cx="3563937" cy="272333"/>
            </a:xfrm>
            <a:prstGeom prst="rtTriangle">
              <a:avLst/>
            </a:prstGeom>
            <a:solidFill>
              <a:srgbClr val="000000">
                <a:alpha val="7843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3546475"/>
            <a:ext cx="8064500" cy="258286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spcAft>
                <a:spcPts val="1200"/>
              </a:spcAft>
              <a:defRPr sz="1400" b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Inhaltsverzeichnis</a:t>
            </a:r>
          </a:p>
          <a:p>
            <a:pPr lvl="0"/>
            <a:r>
              <a:rPr lang="de-DE"/>
              <a:t>01 Kapitelname eins</a:t>
            </a:r>
          </a:p>
          <a:p>
            <a:pPr lvl="0"/>
            <a:r>
              <a:rPr lang="de-DE"/>
              <a:t>02 Kapitelname zwei</a:t>
            </a:r>
          </a:p>
          <a:p>
            <a:pPr lvl="0"/>
            <a:r>
              <a:rPr lang="de-DE"/>
              <a:t>03 Kapitelname drei</a:t>
            </a:r>
          </a:p>
          <a:p>
            <a:pPr lvl="0"/>
            <a:r>
              <a:rPr lang="de-DE"/>
              <a:t>04 Kapitelname vier</a:t>
            </a:r>
          </a:p>
          <a:p>
            <a:pPr lvl="0"/>
            <a:r>
              <a:rPr lang="de-DE"/>
              <a:t>05 Kapitelname fünf</a:t>
            </a:r>
          </a:p>
        </p:txBody>
      </p:sp>
      <p:sp>
        <p:nvSpPr>
          <p:cNvPr id="15" name="Textplatzhalter 37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3068638"/>
            <a:ext cx="8064500" cy="243656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defRPr sz="1400" cap="all" baseline="0">
                <a:latin typeface="+mj-lt"/>
              </a:defRPr>
            </a:lvl1pPr>
            <a:lvl2pPr>
              <a:defRPr sz="900">
                <a:latin typeface="RobotoRemix-Regular" panose="00000500000000000000" pitchFamily="2" charset="0"/>
              </a:defRPr>
            </a:lvl2pPr>
            <a:lvl3pPr>
              <a:defRPr sz="900">
                <a:latin typeface="RobotoRemix-Regular" panose="00000500000000000000" pitchFamily="2" charset="0"/>
              </a:defRPr>
            </a:lvl3pPr>
            <a:lvl4pPr>
              <a:defRPr sz="900">
                <a:latin typeface="RobotoRemix-Regular" panose="00000500000000000000" pitchFamily="2" charset="0"/>
              </a:defRPr>
            </a:lvl4pPr>
            <a:lvl5pPr>
              <a:defRPr sz="900">
                <a:latin typeface="RobotoRemix-Regular" panose="00000500000000000000" pitchFamily="2" charset="0"/>
              </a:defRPr>
            </a:lvl5pPr>
          </a:lstStyle>
          <a:p>
            <a:r>
              <a:rPr lang="de-DE"/>
              <a:t>Hier kann z.B. der Name des Vortragenden stehen</a:t>
            </a:r>
          </a:p>
        </p:txBody>
      </p:sp>
      <p:sp>
        <p:nvSpPr>
          <p:cNvPr id="6" name="Titel 11"/>
          <p:cNvSpPr>
            <a:spLocks noGrp="1"/>
          </p:cNvSpPr>
          <p:nvPr>
            <p:ph type="title" hasCustomPrompt="1"/>
          </p:nvPr>
        </p:nvSpPr>
        <p:spPr>
          <a:xfrm>
            <a:off x="539750" y="2239645"/>
            <a:ext cx="8064500" cy="612776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de-DE"/>
              <a:t>Hier können Sie den Titel </a:t>
            </a:r>
            <a:br>
              <a:rPr lang="de-DE"/>
            </a:br>
            <a:r>
              <a:rPr lang="de-DE"/>
              <a:t>Der Präsentation eingeben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540499" y="6594316"/>
            <a:ext cx="318885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F1C4570D-01EA-46C3-AAAA-25FEE6B3C994}" type="slidenum">
              <a:rPr lang="de-DE" sz="1200" smtClean="0"/>
              <a:t>‹Nr.›</a:t>
            </a:fld>
            <a:endParaRPr lang="de-DE" sz="1200"/>
          </a:p>
        </p:txBody>
      </p:sp>
    </p:spTree>
    <p:extLst>
      <p:ext uri="{BB962C8B-B14F-4D97-AF65-F5344CB8AC3E}">
        <p14:creationId xmlns:p14="http://schemas.microsoft.com/office/powerpoint/2010/main" val="230552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337" y="180000"/>
            <a:ext cx="4449600" cy="1333750"/>
          </a:xfrm>
          <a:prstGeom prst="rect">
            <a:avLst/>
          </a:prstGeom>
        </p:spPr>
      </p:pic>
      <p:sp>
        <p:nvSpPr>
          <p:cNvPr id="16" name="Titelplatzhalter 1"/>
          <p:cNvSpPr>
            <a:spLocks noGrp="1"/>
          </p:cNvSpPr>
          <p:nvPr>
            <p:ph type="title"/>
          </p:nvPr>
        </p:nvSpPr>
        <p:spPr>
          <a:xfrm>
            <a:off x="539750" y="2168525"/>
            <a:ext cx="8064500" cy="612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/>
              <a:t>Mastertitelformat </a:t>
            </a:r>
            <a:r>
              <a:rPr lang="de-DE" dirty="0"/>
              <a:t>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50024" y="3068637"/>
            <a:ext cx="8054226" cy="30607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50024" y="6496408"/>
            <a:ext cx="8054226" cy="1333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51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0" r:id="rId2"/>
    <p:sldLayoutId id="2147483661" r:id="rId3"/>
  </p:sldLayoutIdLst>
  <p:hf hdr="0"/>
  <p:txStyles>
    <p:titleStyle>
      <a:lvl1pPr algn="l" defTabSz="457200" rtl="0" eaLnBrk="1" latinLnBrk="0" hangingPunct="1">
        <a:lnSpc>
          <a:spcPts val="2700"/>
        </a:lnSpc>
        <a:spcBef>
          <a:spcPct val="0"/>
        </a:spcBef>
        <a:buNone/>
        <a:defRPr sz="2300" kern="1200" cap="all" spc="50" baseline="0">
          <a:ln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457200" rtl="0" eaLnBrk="1" fontAlgn="auto" latinLnBrk="0" hangingPunct="1">
        <a:lnSpc>
          <a:spcPts val="1800"/>
        </a:lnSpc>
        <a:spcBef>
          <a:spcPts val="0"/>
        </a:spcBef>
        <a:spcAft>
          <a:spcPts val="900"/>
        </a:spcAft>
        <a:buClrTx/>
        <a:buSzTx/>
        <a:buFont typeface="Arial"/>
        <a:buNone/>
        <a:tabLst/>
        <a:defRPr sz="1200" i="0" kern="1200">
          <a:solidFill>
            <a:schemeClr val="tx1"/>
          </a:solidFill>
          <a:latin typeface="+mj-lt"/>
          <a:ea typeface="+mn-ea"/>
          <a:cs typeface="+mn-cs"/>
        </a:defRPr>
      </a:lvl1pPr>
      <a:lvl2pPr marL="180000" marR="0" indent="-180000" algn="l" defTabSz="457200" rtl="0" eaLnBrk="1" fontAlgn="auto" latinLnBrk="0" hangingPunct="1">
        <a:lnSpc>
          <a:spcPts val="1800"/>
        </a:lnSpc>
        <a:spcBef>
          <a:spcPts val="0"/>
        </a:spcBef>
        <a:spcAft>
          <a:spcPts val="900"/>
        </a:spcAft>
        <a:buClrTx/>
        <a:buSzTx/>
        <a:buFont typeface="Arial"/>
        <a:buChar char="•"/>
        <a:tabLst/>
        <a:defRPr sz="1200" kern="1200">
          <a:solidFill>
            <a:schemeClr val="tx1"/>
          </a:solidFill>
          <a:latin typeface="+mj-lt"/>
          <a:ea typeface="+mn-ea"/>
          <a:cs typeface="+mn-cs"/>
        </a:defRPr>
      </a:lvl2pPr>
      <a:lvl3pPr marL="360000" marR="0" indent="-180000" algn="l" defTabSz="457200" rtl="0" eaLnBrk="1" fontAlgn="auto" latinLnBrk="0" hangingPunct="1">
        <a:lnSpc>
          <a:spcPts val="1800"/>
        </a:lnSpc>
        <a:spcBef>
          <a:spcPts val="0"/>
        </a:spcBef>
        <a:spcAft>
          <a:spcPts val="900"/>
        </a:spcAft>
        <a:buClrTx/>
        <a:buSzTx/>
        <a:buFont typeface="Arial"/>
        <a:buChar char="•"/>
        <a:tabLst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540000" marR="0" indent="-180000" algn="l" defTabSz="457200" rtl="0" eaLnBrk="1" fontAlgn="auto" latinLnBrk="0" hangingPunct="1">
        <a:lnSpc>
          <a:spcPts val="1800"/>
        </a:lnSpc>
        <a:spcBef>
          <a:spcPts val="0"/>
        </a:spcBef>
        <a:spcAft>
          <a:spcPts val="900"/>
        </a:spcAft>
        <a:buClrTx/>
        <a:buSzTx/>
        <a:buFont typeface="Arial"/>
        <a:buChar char="•"/>
        <a:tabLst/>
        <a:defRPr sz="1200" kern="1200">
          <a:solidFill>
            <a:schemeClr val="tx1"/>
          </a:solidFill>
          <a:latin typeface="+mj-lt"/>
          <a:ea typeface="+mn-ea"/>
          <a:cs typeface="+mn-cs"/>
        </a:defRPr>
      </a:lvl4pPr>
      <a:lvl5pPr marL="720000" marR="0" indent="-180000" algn="l" defTabSz="457200" rtl="0" eaLnBrk="1" fontAlgn="auto" latinLnBrk="0" hangingPunct="1">
        <a:lnSpc>
          <a:spcPts val="1800"/>
        </a:lnSpc>
        <a:spcBef>
          <a:spcPts val="0"/>
        </a:spcBef>
        <a:spcAft>
          <a:spcPts val="900"/>
        </a:spcAft>
        <a:buClrTx/>
        <a:buSzTx/>
        <a:buFont typeface="Arial"/>
        <a:buChar char="•"/>
        <a:tabLst/>
        <a:defRPr sz="12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6" userDrawn="1">
          <p15:clr>
            <a:srgbClr val="F26B43"/>
          </p15:clr>
        </p15:guide>
        <p15:guide id="2" pos="340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pos="5420" userDrawn="1">
          <p15:clr>
            <a:srgbClr val="F26B43"/>
          </p15:clr>
        </p15:guide>
        <p15:guide id="5" orient="horz" pos="4088" userDrawn="1">
          <p15:clr>
            <a:srgbClr val="F26B43"/>
          </p15:clr>
        </p15:guide>
        <p15:guide id="6" orient="horz" pos="1139" userDrawn="1">
          <p15:clr>
            <a:srgbClr val="F26B43"/>
          </p15:clr>
        </p15:guide>
        <p15:guide id="7" pos="2880" userDrawn="1">
          <p15:clr>
            <a:srgbClr val="F26B43"/>
          </p15:clr>
        </p15:guide>
        <p15:guide id="8" orient="horz" pos="1752" userDrawn="1">
          <p15:clr>
            <a:srgbClr val="F26B43"/>
          </p15:clr>
        </p15:guide>
        <p15:guide id="9" orient="horz" pos="3861" userDrawn="1">
          <p15:clr>
            <a:srgbClr val="F26B43"/>
          </p15:clr>
        </p15:guide>
        <p15:guide id="10" orient="horz" pos="19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1" r="3201"/>
          <a:stretch>
            <a:fillRect/>
          </a:stretch>
        </p:blipFill>
        <p:spPr>
          <a:xfrm>
            <a:off x="4544478" y="4267200"/>
            <a:ext cx="4059771" cy="1862138"/>
          </a:xfrm>
        </p:spPr>
      </p:pic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-73482" y="2425073"/>
            <a:ext cx="4572002" cy="244369"/>
          </a:xfrm>
        </p:spPr>
        <p:txBody>
          <a:bodyPr>
            <a:noAutofit/>
          </a:bodyPr>
          <a:lstStyle/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Institution: 	Hochschule Osnabrück, Campus Lingen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			Fakultät Management, </a:t>
            </a:r>
            <a:r>
              <a:rPr lang="de-DE" sz="1600" dirty="0" err="1">
                <a:solidFill>
                  <a:schemeClr val="tx1">
                    <a:lumMod val="50000"/>
                  </a:schemeClr>
                </a:solidFill>
              </a:rPr>
              <a:t>Klutur</a:t>
            </a:r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 und Technik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			Institut für Management und Technik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Modul:		Grundzüge der Wirtschaftsinformatik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Semester:	Sommer 2020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Dozent:		Prof. Dr. Liane Haak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			Prof. Dr. Ralf </a:t>
            </a:r>
            <a:r>
              <a:rPr lang="de-DE" sz="1600" dirty="0" err="1">
                <a:solidFill>
                  <a:schemeClr val="tx1">
                    <a:lumMod val="50000"/>
                  </a:schemeClr>
                </a:solidFill>
              </a:rPr>
              <a:t>Buschermöhle</a:t>
            </a:r>
            <a:endParaRPr lang="de-DE" sz="1600" dirty="0">
              <a:solidFill>
                <a:schemeClr val="tx1">
                  <a:lumMod val="50000"/>
                </a:schemeClr>
              </a:solidFill>
            </a:endParaRPr>
          </a:p>
          <a:p>
            <a:endParaRPr lang="de-DE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49219" y="1412601"/>
            <a:ext cx="8063344" cy="701949"/>
          </a:xfrm>
        </p:spPr>
        <p:txBody>
          <a:bodyPr/>
          <a:lstStyle/>
          <a:p>
            <a:pPr algn="ctr"/>
            <a:r>
              <a:rPr lang="de-DE" sz="2400" cap="none" dirty="0">
                <a:solidFill>
                  <a:schemeClr val="tx1">
                    <a:lumMod val="50000"/>
                  </a:schemeClr>
                </a:solidFill>
              </a:rPr>
              <a:t>Praktische Prüfungsleistung</a:t>
            </a:r>
          </a:p>
        </p:txBody>
      </p:sp>
      <p:sp>
        <p:nvSpPr>
          <p:cNvPr id="10" name="Textplatzhalter 13">
            <a:extLst>
              <a:ext uri="{FF2B5EF4-FFF2-40B4-BE49-F238E27FC236}">
                <a16:creationId xmlns:a16="http://schemas.microsoft.com/office/drawing/2014/main" id="{FDBDBC38-E54C-46DD-B5F2-612DC0BFC669}"/>
              </a:ext>
            </a:extLst>
          </p:cNvPr>
          <p:cNvSpPr txBox="1">
            <a:spLocks/>
          </p:cNvSpPr>
          <p:nvPr/>
        </p:nvSpPr>
        <p:spPr>
          <a:xfrm>
            <a:off x="2552246" y="6502400"/>
            <a:ext cx="4039508" cy="2254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i="0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180000" marR="0" indent="-18000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/>
              <a:buChar char="•"/>
              <a:tabLst/>
              <a:defRPr sz="900" kern="1200">
                <a:solidFill>
                  <a:schemeClr val="tx1"/>
                </a:solidFill>
                <a:latin typeface="RobotoRemix-Regular" panose="00000500000000000000" pitchFamily="2" charset="0"/>
                <a:ea typeface="+mn-ea"/>
                <a:cs typeface="+mn-cs"/>
              </a:defRPr>
            </a:lvl2pPr>
            <a:lvl3pPr marL="360000" marR="0" indent="-18000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/>
              <a:buChar char="•"/>
              <a:tabLst/>
              <a:defRPr sz="900" kern="1200">
                <a:solidFill>
                  <a:schemeClr val="tx1"/>
                </a:solidFill>
                <a:latin typeface="RobotoRemix-Regular" panose="00000500000000000000" pitchFamily="2" charset="0"/>
                <a:ea typeface="+mn-ea"/>
                <a:cs typeface="+mn-cs"/>
              </a:defRPr>
            </a:lvl3pPr>
            <a:lvl4pPr marL="540000" marR="0" indent="-18000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/>
              <a:buChar char="•"/>
              <a:tabLst/>
              <a:defRPr sz="900" kern="1200">
                <a:solidFill>
                  <a:schemeClr val="tx1"/>
                </a:solidFill>
                <a:latin typeface="RobotoRemix-Regular" panose="00000500000000000000" pitchFamily="2" charset="0"/>
                <a:ea typeface="+mn-ea"/>
                <a:cs typeface="+mn-cs"/>
              </a:defRPr>
            </a:lvl4pPr>
            <a:lvl5pPr marL="720000" marR="0" indent="-18000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/>
              <a:buChar char="•"/>
              <a:tabLst/>
              <a:defRPr sz="900" kern="1200">
                <a:solidFill>
                  <a:schemeClr val="tx1"/>
                </a:solidFill>
                <a:latin typeface="RobotoRemix-Regular" panose="00000500000000000000" pitchFamily="2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="1" cap="none" dirty="0"/>
              <a:t>Joussef Barakat, Johannes Heidemann, Jan Münnich, Dominik Wienbrack</a:t>
            </a:r>
          </a:p>
        </p:txBody>
      </p:sp>
    </p:spTree>
    <p:extLst>
      <p:ext uri="{BB962C8B-B14F-4D97-AF65-F5344CB8AC3E}">
        <p14:creationId xmlns:p14="http://schemas.microsoft.com/office/powerpoint/2010/main" val="55071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31BCEA16-215A-4A8C-A32B-C02409AE413D}"/>
              </a:ext>
            </a:extLst>
          </p:cNvPr>
          <p:cNvSpPr txBox="1"/>
          <p:nvPr/>
        </p:nvSpPr>
        <p:spPr>
          <a:xfrm>
            <a:off x="482600" y="1850944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Gliederung: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Thema der praktischen Prüfungsleistung</a:t>
            </a:r>
          </a:p>
          <a:p>
            <a:pPr marL="285750" indent="-285750">
              <a:buFontTx/>
              <a:buChar char="-"/>
            </a:pPr>
            <a:r>
              <a:rPr lang="de-DE" dirty="0"/>
              <a:t>Mitglieder</a:t>
            </a:r>
          </a:p>
          <a:p>
            <a:pPr marL="285750" indent="-285750">
              <a:buFontTx/>
              <a:buChar char="-"/>
            </a:pPr>
            <a:r>
              <a:rPr lang="de-DE" dirty="0"/>
              <a:t>Erfahrungen vorher / nachher</a:t>
            </a:r>
          </a:p>
          <a:p>
            <a:pPr marL="285750" indent="-285750">
              <a:buFontTx/>
              <a:buChar char="-"/>
            </a:pPr>
            <a:r>
              <a:rPr lang="de-DE" dirty="0"/>
              <a:t>Herausforderungen </a:t>
            </a:r>
          </a:p>
          <a:p>
            <a:endParaRPr lang="de-DE" dirty="0"/>
          </a:p>
        </p:txBody>
      </p:sp>
      <p:sp>
        <p:nvSpPr>
          <p:cNvPr id="4" name="Textplatzhalter 13">
            <a:extLst>
              <a:ext uri="{FF2B5EF4-FFF2-40B4-BE49-F238E27FC236}">
                <a16:creationId xmlns:a16="http://schemas.microsoft.com/office/drawing/2014/main" id="{59BC95AB-9E48-495D-9F64-E67306CCB9DD}"/>
              </a:ext>
            </a:extLst>
          </p:cNvPr>
          <p:cNvSpPr txBox="1">
            <a:spLocks/>
          </p:cNvSpPr>
          <p:nvPr/>
        </p:nvSpPr>
        <p:spPr>
          <a:xfrm>
            <a:off x="2552246" y="6502400"/>
            <a:ext cx="4039508" cy="2254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i="0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180000" marR="0" indent="-18000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/>
              <a:buChar char="•"/>
              <a:tabLst/>
              <a:defRPr sz="900" kern="1200">
                <a:solidFill>
                  <a:schemeClr val="tx1"/>
                </a:solidFill>
                <a:latin typeface="RobotoRemix-Regular" panose="00000500000000000000" pitchFamily="2" charset="0"/>
                <a:ea typeface="+mn-ea"/>
                <a:cs typeface="+mn-cs"/>
              </a:defRPr>
            </a:lvl2pPr>
            <a:lvl3pPr marL="360000" marR="0" indent="-18000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/>
              <a:buChar char="•"/>
              <a:tabLst/>
              <a:defRPr sz="900" kern="1200">
                <a:solidFill>
                  <a:schemeClr val="tx1"/>
                </a:solidFill>
                <a:latin typeface="RobotoRemix-Regular" panose="00000500000000000000" pitchFamily="2" charset="0"/>
                <a:ea typeface="+mn-ea"/>
                <a:cs typeface="+mn-cs"/>
              </a:defRPr>
            </a:lvl3pPr>
            <a:lvl4pPr marL="540000" marR="0" indent="-18000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/>
              <a:buChar char="•"/>
              <a:tabLst/>
              <a:defRPr sz="900" kern="1200">
                <a:solidFill>
                  <a:schemeClr val="tx1"/>
                </a:solidFill>
                <a:latin typeface="RobotoRemix-Regular" panose="00000500000000000000" pitchFamily="2" charset="0"/>
                <a:ea typeface="+mn-ea"/>
                <a:cs typeface="+mn-cs"/>
              </a:defRPr>
            </a:lvl4pPr>
            <a:lvl5pPr marL="720000" marR="0" indent="-18000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/>
              <a:buChar char="•"/>
              <a:tabLst/>
              <a:defRPr sz="900" kern="1200">
                <a:solidFill>
                  <a:schemeClr val="tx1"/>
                </a:solidFill>
                <a:latin typeface="RobotoRemix-Regular" panose="00000500000000000000" pitchFamily="2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="1" cap="none" dirty="0"/>
              <a:t>Joussef Barakat, Johannes Heidemann, Jan Münnich, Dominik Wienbrack</a:t>
            </a:r>
          </a:p>
        </p:txBody>
      </p:sp>
    </p:spTree>
    <p:extLst>
      <p:ext uri="{BB962C8B-B14F-4D97-AF65-F5344CB8AC3E}">
        <p14:creationId xmlns:p14="http://schemas.microsoft.com/office/powerpoint/2010/main" val="75450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31BCEA16-215A-4A8C-A32B-C02409AE413D}"/>
              </a:ext>
            </a:extLst>
          </p:cNvPr>
          <p:cNvSpPr txBox="1"/>
          <p:nvPr/>
        </p:nvSpPr>
        <p:spPr>
          <a:xfrm>
            <a:off x="469900" y="1834093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Thema der praktischen Prüfungsleistung</a:t>
            </a:r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r>
              <a:rPr lang="de-DE" dirty="0"/>
              <a:t>Spielegeschäft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  <a:p>
            <a:r>
              <a:rPr lang="de-DE" dirty="0"/>
              <a:t>Schwerpunkt: Handel mit Videospielen</a:t>
            </a:r>
          </a:p>
        </p:txBody>
      </p:sp>
      <p:sp>
        <p:nvSpPr>
          <p:cNvPr id="4" name="Textplatzhalter 13">
            <a:extLst>
              <a:ext uri="{FF2B5EF4-FFF2-40B4-BE49-F238E27FC236}">
                <a16:creationId xmlns:a16="http://schemas.microsoft.com/office/drawing/2014/main" id="{59BC95AB-9E48-495D-9F64-E67306CCB9DD}"/>
              </a:ext>
            </a:extLst>
          </p:cNvPr>
          <p:cNvSpPr txBox="1">
            <a:spLocks/>
          </p:cNvSpPr>
          <p:nvPr/>
        </p:nvSpPr>
        <p:spPr>
          <a:xfrm>
            <a:off x="2552246" y="6502400"/>
            <a:ext cx="4039508" cy="2254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i="0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180000" marR="0" indent="-18000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/>
              <a:buChar char="•"/>
              <a:tabLst/>
              <a:defRPr sz="900" kern="1200">
                <a:solidFill>
                  <a:schemeClr val="tx1"/>
                </a:solidFill>
                <a:latin typeface="RobotoRemix-Regular" panose="00000500000000000000" pitchFamily="2" charset="0"/>
                <a:ea typeface="+mn-ea"/>
                <a:cs typeface="+mn-cs"/>
              </a:defRPr>
            </a:lvl2pPr>
            <a:lvl3pPr marL="360000" marR="0" indent="-18000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/>
              <a:buChar char="•"/>
              <a:tabLst/>
              <a:defRPr sz="900" kern="1200">
                <a:solidFill>
                  <a:schemeClr val="tx1"/>
                </a:solidFill>
                <a:latin typeface="RobotoRemix-Regular" panose="00000500000000000000" pitchFamily="2" charset="0"/>
                <a:ea typeface="+mn-ea"/>
                <a:cs typeface="+mn-cs"/>
              </a:defRPr>
            </a:lvl3pPr>
            <a:lvl4pPr marL="540000" marR="0" indent="-18000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/>
              <a:buChar char="•"/>
              <a:tabLst/>
              <a:defRPr sz="900" kern="1200">
                <a:solidFill>
                  <a:schemeClr val="tx1"/>
                </a:solidFill>
                <a:latin typeface="RobotoRemix-Regular" panose="00000500000000000000" pitchFamily="2" charset="0"/>
                <a:ea typeface="+mn-ea"/>
                <a:cs typeface="+mn-cs"/>
              </a:defRPr>
            </a:lvl4pPr>
            <a:lvl5pPr marL="720000" marR="0" indent="-18000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/>
              <a:buChar char="•"/>
              <a:tabLst/>
              <a:defRPr sz="900" kern="1200">
                <a:solidFill>
                  <a:schemeClr val="tx1"/>
                </a:solidFill>
                <a:latin typeface="RobotoRemix-Regular" panose="00000500000000000000" pitchFamily="2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="1" cap="none" dirty="0"/>
              <a:t>Joussef Barakat, Johannes Heidemann, Jan Münnich, Dominik Wienbrack</a:t>
            </a:r>
          </a:p>
        </p:txBody>
      </p:sp>
      <p:pic>
        <p:nvPicPr>
          <p:cNvPr id="3" name="Grafik 2" descr="Ein Bild, das Zeichnung, Uhr enthält.&#10;&#10;Automatisch generierte Beschreibung">
            <a:extLst>
              <a:ext uri="{FF2B5EF4-FFF2-40B4-BE49-F238E27FC236}">
                <a16:creationId xmlns:a16="http://schemas.microsoft.com/office/drawing/2014/main" id="{0ECB3D36-E526-4C30-AAF7-826AFE86C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835" y="2462530"/>
            <a:ext cx="5100330" cy="63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4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31BCEA16-215A-4A8C-A32B-C02409AE413D}"/>
              </a:ext>
            </a:extLst>
          </p:cNvPr>
          <p:cNvSpPr txBox="1"/>
          <p:nvPr/>
        </p:nvSpPr>
        <p:spPr>
          <a:xfrm>
            <a:off x="482600" y="1808163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Mitglieder</a:t>
            </a:r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4" name="Textplatzhalter 13">
            <a:extLst>
              <a:ext uri="{FF2B5EF4-FFF2-40B4-BE49-F238E27FC236}">
                <a16:creationId xmlns:a16="http://schemas.microsoft.com/office/drawing/2014/main" id="{59BC95AB-9E48-495D-9F64-E67306CCB9DD}"/>
              </a:ext>
            </a:extLst>
          </p:cNvPr>
          <p:cNvSpPr txBox="1">
            <a:spLocks/>
          </p:cNvSpPr>
          <p:nvPr/>
        </p:nvSpPr>
        <p:spPr>
          <a:xfrm>
            <a:off x="2552246" y="6502400"/>
            <a:ext cx="4039508" cy="2254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i="0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180000" marR="0" indent="-18000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/>
              <a:buChar char="•"/>
              <a:tabLst/>
              <a:defRPr sz="900" kern="1200">
                <a:solidFill>
                  <a:schemeClr val="tx1"/>
                </a:solidFill>
                <a:latin typeface="RobotoRemix-Regular" panose="00000500000000000000" pitchFamily="2" charset="0"/>
                <a:ea typeface="+mn-ea"/>
                <a:cs typeface="+mn-cs"/>
              </a:defRPr>
            </a:lvl2pPr>
            <a:lvl3pPr marL="360000" marR="0" indent="-18000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/>
              <a:buChar char="•"/>
              <a:tabLst/>
              <a:defRPr sz="900" kern="1200">
                <a:solidFill>
                  <a:schemeClr val="tx1"/>
                </a:solidFill>
                <a:latin typeface="RobotoRemix-Regular" panose="00000500000000000000" pitchFamily="2" charset="0"/>
                <a:ea typeface="+mn-ea"/>
                <a:cs typeface="+mn-cs"/>
              </a:defRPr>
            </a:lvl3pPr>
            <a:lvl4pPr marL="540000" marR="0" indent="-18000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/>
              <a:buChar char="•"/>
              <a:tabLst/>
              <a:defRPr sz="900" kern="1200">
                <a:solidFill>
                  <a:schemeClr val="tx1"/>
                </a:solidFill>
                <a:latin typeface="RobotoRemix-Regular" panose="00000500000000000000" pitchFamily="2" charset="0"/>
                <a:ea typeface="+mn-ea"/>
                <a:cs typeface="+mn-cs"/>
              </a:defRPr>
            </a:lvl4pPr>
            <a:lvl5pPr marL="720000" marR="0" indent="-18000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/>
              <a:buChar char="•"/>
              <a:tabLst/>
              <a:defRPr sz="900" kern="1200">
                <a:solidFill>
                  <a:schemeClr val="tx1"/>
                </a:solidFill>
                <a:latin typeface="RobotoRemix-Regular" panose="00000500000000000000" pitchFamily="2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="1" cap="none" dirty="0"/>
              <a:t>Joussef Barakat, Johannes Heidemann, Jan Münnich, Dominik Wienbrack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48EF208-9EAF-47F5-8E19-8C9744C9269D}"/>
              </a:ext>
            </a:extLst>
          </p:cNvPr>
          <p:cNvSpPr/>
          <p:nvPr/>
        </p:nvSpPr>
        <p:spPr>
          <a:xfrm>
            <a:off x="539750" y="2781299"/>
            <a:ext cx="1835150" cy="3527425"/>
          </a:xfrm>
          <a:prstGeom prst="rect">
            <a:avLst/>
          </a:prstGeom>
          <a:noFill/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D9C9933-28C4-4A3F-8FE6-132111C15AB8}"/>
              </a:ext>
            </a:extLst>
          </p:cNvPr>
          <p:cNvSpPr/>
          <p:nvPr/>
        </p:nvSpPr>
        <p:spPr>
          <a:xfrm>
            <a:off x="6803645" y="2781298"/>
            <a:ext cx="1835150" cy="3527425"/>
          </a:xfrm>
          <a:prstGeom prst="rect">
            <a:avLst/>
          </a:prstGeom>
          <a:noFill/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EE8EFC1-7205-445A-8BF6-41FCAB4EFC29}"/>
              </a:ext>
            </a:extLst>
          </p:cNvPr>
          <p:cNvSpPr/>
          <p:nvPr/>
        </p:nvSpPr>
        <p:spPr>
          <a:xfrm>
            <a:off x="2627715" y="2781300"/>
            <a:ext cx="1835150" cy="3527425"/>
          </a:xfrm>
          <a:prstGeom prst="rect">
            <a:avLst/>
          </a:prstGeom>
          <a:noFill/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CB61E5B-5861-41D3-B489-9F21A7D3EBC6}"/>
              </a:ext>
            </a:extLst>
          </p:cNvPr>
          <p:cNvSpPr/>
          <p:nvPr/>
        </p:nvSpPr>
        <p:spPr>
          <a:xfrm>
            <a:off x="4715680" y="2781299"/>
            <a:ext cx="1835150" cy="3527425"/>
          </a:xfrm>
          <a:prstGeom prst="rect">
            <a:avLst/>
          </a:prstGeom>
          <a:noFill/>
          <a:ln>
            <a:solidFill>
              <a:srgbClr val="0808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43545F6-B289-4AA2-BAF0-64CD611AC4F5}"/>
              </a:ext>
            </a:extLst>
          </p:cNvPr>
          <p:cNvSpPr txBox="1"/>
          <p:nvPr/>
        </p:nvSpPr>
        <p:spPr>
          <a:xfrm>
            <a:off x="722989" y="2758138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Joussef Barakat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24924E7-3CFC-42A4-A59F-58E48DF3AF23}"/>
              </a:ext>
            </a:extLst>
          </p:cNvPr>
          <p:cNvSpPr txBox="1"/>
          <p:nvPr/>
        </p:nvSpPr>
        <p:spPr>
          <a:xfrm>
            <a:off x="2578069" y="2758138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Johannes Heidemann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807C7C1-17BB-494A-A7A2-B11BF3E669FB}"/>
              </a:ext>
            </a:extLst>
          </p:cNvPr>
          <p:cNvSpPr txBox="1"/>
          <p:nvPr/>
        </p:nvSpPr>
        <p:spPr>
          <a:xfrm>
            <a:off x="5032512" y="2758138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Jan Münnich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B26852C-A988-473D-A3F2-260AD6697A26}"/>
              </a:ext>
            </a:extLst>
          </p:cNvPr>
          <p:cNvSpPr txBox="1"/>
          <p:nvPr/>
        </p:nvSpPr>
        <p:spPr>
          <a:xfrm>
            <a:off x="6859479" y="2758138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Dominik Wienbrack</a:t>
            </a:r>
          </a:p>
        </p:txBody>
      </p:sp>
      <p:pic>
        <p:nvPicPr>
          <p:cNvPr id="13" name="Grafik 12" descr="Ein Bild, das Gebäude, Person, Mann, Anzug enthält.&#10;&#10;Automatisch generierte Beschreibung">
            <a:extLst>
              <a:ext uri="{FF2B5EF4-FFF2-40B4-BE49-F238E27FC236}">
                <a16:creationId xmlns:a16="http://schemas.microsoft.com/office/drawing/2014/main" id="{D6BB7490-2ADF-4189-A818-94A78937E6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19" r="20048"/>
          <a:stretch/>
        </p:blipFill>
        <p:spPr>
          <a:xfrm>
            <a:off x="6818363" y="3429000"/>
            <a:ext cx="1805714" cy="2074333"/>
          </a:xfrm>
          <a:prstGeom prst="rect">
            <a:avLst/>
          </a:prstGeom>
        </p:spPr>
      </p:pic>
      <p:pic>
        <p:nvPicPr>
          <p:cNvPr id="16" name="Grafik 15" descr="Ein Bild, das draußen, Person, Mann, stehend enthält.&#10;&#10;Automatisch generierte Beschreibung">
            <a:extLst>
              <a:ext uri="{FF2B5EF4-FFF2-40B4-BE49-F238E27FC236}">
                <a16:creationId xmlns:a16="http://schemas.microsoft.com/office/drawing/2014/main" id="{05854AAF-F521-4654-B5B7-52D77463F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07" y="3428999"/>
            <a:ext cx="1807200" cy="2470603"/>
          </a:xfrm>
          <a:prstGeom prst="rect">
            <a:avLst/>
          </a:prstGeom>
        </p:spPr>
      </p:pic>
      <p:pic>
        <p:nvPicPr>
          <p:cNvPr id="18" name="Grafik 17" descr="Ein Bild, das Mann, Person, drinnen, stehend enthält.&#10;&#10;Automatisch generierte Beschreibung">
            <a:extLst>
              <a:ext uri="{FF2B5EF4-FFF2-40B4-BE49-F238E27FC236}">
                <a16:creationId xmlns:a16="http://schemas.microsoft.com/office/drawing/2014/main" id="{068F3BC5-EBE2-4FB3-8FDB-EC83F737C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690" y="3428999"/>
            <a:ext cx="1807200" cy="2386399"/>
          </a:xfrm>
          <a:prstGeom prst="rect">
            <a:avLst/>
          </a:prstGeom>
        </p:spPr>
      </p:pic>
      <p:pic>
        <p:nvPicPr>
          <p:cNvPr id="20" name="Grafik 19" descr="Ein Bild, das Person, Mann, drinnen, Hemd enthält.&#10;&#10;Automatisch generierte Beschreibung">
            <a:extLst>
              <a:ext uri="{FF2B5EF4-FFF2-40B4-BE49-F238E27FC236}">
                <a16:creationId xmlns:a16="http://schemas.microsoft.com/office/drawing/2014/main" id="{92759961-C7BF-49DE-BC37-B2EA9F4E91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084" b="9356"/>
          <a:stretch/>
        </p:blipFill>
        <p:spPr>
          <a:xfrm>
            <a:off x="4728595" y="3428999"/>
            <a:ext cx="1807200" cy="234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31BCEA16-215A-4A8C-A32B-C02409AE413D}"/>
              </a:ext>
            </a:extLst>
          </p:cNvPr>
          <p:cNvSpPr txBox="1"/>
          <p:nvPr/>
        </p:nvSpPr>
        <p:spPr>
          <a:xfrm>
            <a:off x="469900" y="1834093"/>
            <a:ext cx="81343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Erfahrungen vor dem Modul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Wenige Berührungspunkte</a:t>
            </a:r>
          </a:p>
          <a:p>
            <a:pPr marL="285750" indent="-285750">
              <a:buFontTx/>
              <a:buChar char="-"/>
            </a:pPr>
            <a:r>
              <a:rPr lang="de-DE" dirty="0"/>
              <a:t>Orientierung an Anwendungen wie </a:t>
            </a:r>
            <a:r>
              <a:rPr lang="de-DE" dirty="0" err="1"/>
              <a:t>Wordpress</a:t>
            </a:r>
            <a:r>
              <a:rPr lang="de-DE" dirty="0"/>
              <a:t> etc.</a:t>
            </a:r>
          </a:p>
          <a:p>
            <a:pPr marL="285750" indent="-285750">
              <a:buFontTx/>
              <a:buChar char="-"/>
            </a:pPr>
            <a:r>
              <a:rPr lang="de-DE" dirty="0"/>
              <a:t>Erkennen von Zusammenhängen durch Ausbildung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 	Das händische Erarbeiten einer Website mit Einbindung einer Datenbank   	wäre nicht möglich gewesen.</a:t>
            </a:r>
            <a:endParaRPr lang="de-DE" dirty="0"/>
          </a:p>
        </p:txBody>
      </p:sp>
      <p:sp>
        <p:nvSpPr>
          <p:cNvPr id="4" name="Textplatzhalter 13">
            <a:extLst>
              <a:ext uri="{FF2B5EF4-FFF2-40B4-BE49-F238E27FC236}">
                <a16:creationId xmlns:a16="http://schemas.microsoft.com/office/drawing/2014/main" id="{59BC95AB-9E48-495D-9F64-E67306CCB9DD}"/>
              </a:ext>
            </a:extLst>
          </p:cNvPr>
          <p:cNvSpPr txBox="1">
            <a:spLocks/>
          </p:cNvSpPr>
          <p:nvPr/>
        </p:nvSpPr>
        <p:spPr>
          <a:xfrm>
            <a:off x="2552246" y="6502400"/>
            <a:ext cx="4039508" cy="2254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i="0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180000" marR="0" indent="-18000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/>
              <a:buChar char="•"/>
              <a:tabLst/>
              <a:defRPr sz="900" kern="1200">
                <a:solidFill>
                  <a:schemeClr val="tx1"/>
                </a:solidFill>
                <a:latin typeface="RobotoRemix-Regular" panose="00000500000000000000" pitchFamily="2" charset="0"/>
                <a:ea typeface="+mn-ea"/>
                <a:cs typeface="+mn-cs"/>
              </a:defRPr>
            </a:lvl2pPr>
            <a:lvl3pPr marL="360000" marR="0" indent="-18000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/>
              <a:buChar char="•"/>
              <a:tabLst/>
              <a:defRPr sz="900" kern="1200">
                <a:solidFill>
                  <a:schemeClr val="tx1"/>
                </a:solidFill>
                <a:latin typeface="RobotoRemix-Regular" panose="00000500000000000000" pitchFamily="2" charset="0"/>
                <a:ea typeface="+mn-ea"/>
                <a:cs typeface="+mn-cs"/>
              </a:defRPr>
            </a:lvl3pPr>
            <a:lvl4pPr marL="540000" marR="0" indent="-18000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/>
              <a:buChar char="•"/>
              <a:tabLst/>
              <a:defRPr sz="900" kern="1200">
                <a:solidFill>
                  <a:schemeClr val="tx1"/>
                </a:solidFill>
                <a:latin typeface="RobotoRemix-Regular" panose="00000500000000000000" pitchFamily="2" charset="0"/>
                <a:ea typeface="+mn-ea"/>
                <a:cs typeface="+mn-cs"/>
              </a:defRPr>
            </a:lvl4pPr>
            <a:lvl5pPr marL="720000" marR="0" indent="-18000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/>
              <a:buChar char="•"/>
              <a:tabLst/>
              <a:defRPr sz="900" kern="1200">
                <a:solidFill>
                  <a:schemeClr val="tx1"/>
                </a:solidFill>
                <a:latin typeface="RobotoRemix-Regular" panose="00000500000000000000" pitchFamily="2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="1" cap="none" dirty="0"/>
              <a:t>Joussef Barakat, Johannes Heidemann, Jan Münnich, Dominik Wienbrack</a:t>
            </a:r>
          </a:p>
        </p:txBody>
      </p:sp>
    </p:spTree>
    <p:extLst>
      <p:ext uri="{BB962C8B-B14F-4D97-AF65-F5344CB8AC3E}">
        <p14:creationId xmlns:p14="http://schemas.microsoft.com/office/powerpoint/2010/main" val="243416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31BCEA16-215A-4A8C-A32B-C02409AE413D}"/>
              </a:ext>
            </a:extLst>
          </p:cNvPr>
          <p:cNvSpPr txBox="1"/>
          <p:nvPr/>
        </p:nvSpPr>
        <p:spPr>
          <a:xfrm>
            <a:off x="469900" y="1834093"/>
            <a:ext cx="8134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Erfahrungen nach dem Modul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Hinterfragen möglicher Abläufe von Websites</a:t>
            </a:r>
          </a:p>
          <a:p>
            <a:pPr marL="285750" indent="-285750">
              <a:buFontTx/>
              <a:buChar char="-"/>
            </a:pPr>
            <a:r>
              <a:rPr lang="de-DE" dirty="0"/>
              <a:t>Verständnis über Hintergrundprozesse</a:t>
            </a:r>
          </a:p>
          <a:p>
            <a:pPr marL="285750" indent="-285750">
              <a:buFontTx/>
              <a:buChar char="-"/>
            </a:pPr>
            <a:r>
              <a:rPr lang="de-DE" dirty="0"/>
              <a:t>Funktionsweisen von Datenbanken und Schnittstellen verstehen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 	Allgemeines Basiswissen über die Funktionsweise von Websites.</a:t>
            </a:r>
            <a:endParaRPr lang="de-DE" dirty="0"/>
          </a:p>
        </p:txBody>
      </p:sp>
      <p:sp>
        <p:nvSpPr>
          <p:cNvPr id="4" name="Textplatzhalter 13">
            <a:extLst>
              <a:ext uri="{FF2B5EF4-FFF2-40B4-BE49-F238E27FC236}">
                <a16:creationId xmlns:a16="http://schemas.microsoft.com/office/drawing/2014/main" id="{59BC95AB-9E48-495D-9F64-E67306CCB9DD}"/>
              </a:ext>
            </a:extLst>
          </p:cNvPr>
          <p:cNvSpPr txBox="1">
            <a:spLocks/>
          </p:cNvSpPr>
          <p:nvPr/>
        </p:nvSpPr>
        <p:spPr>
          <a:xfrm>
            <a:off x="2552246" y="6502400"/>
            <a:ext cx="4039508" cy="2254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i="0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180000" marR="0" indent="-18000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/>
              <a:buChar char="•"/>
              <a:tabLst/>
              <a:defRPr sz="900" kern="1200">
                <a:solidFill>
                  <a:schemeClr val="tx1"/>
                </a:solidFill>
                <a:latin typeface="RobotoRemix-Regular" panose="00000500000000000000" pitchFamily="2" charset="0"/>
                <a:ea typeface="+mn-ea"/>
                <a:cs typeface="+mn-cs"/>
              </a:defRPr>
            </a:lvl2pPr>
            <a:lvl3pPr marL="360000" marR="0" indent="-18000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/>
              <a:buChar char="•"/>
              <a:tabLst/>
              <a:defRPr sz="900" kern="1200">
                <a:solidFill>
                  <a:schemeClr val="tx1"/>
                </a:solidFill>
                <a:latin typeface="RobotoRemix-Regular" panose="00000500000000000000" pitchFamily="2" charset="0"/>
                <a:ea typeface="+mn-ea"/>
                <a:cs typeface="+mn-cs"/>
              </a:defRPr>
            </a:lvl3pPr>
            <a:lvl4pPr marL="540000" marR="0" indent="-18000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/>
              <a:buChar char="•"/>
              <a:tabLst/>
              <a:defRPr sz="900" kern="1200">
                <a:solidFill>
                  <a:schemeClr val="tx1"/>
                </a:solidFill>
                <a:latin typeface="RobotoRemix-Regular" panose="00000500000000000000" pitchFamily="2" charset="0"/>
                <a:ea typeface="+mn-ea"/>
                <a:cs typeface="+mn-cs"/>
              </a:defRPr>
            </a:lvl4pPr>
            <a:lvl5pPr marL="720000" marR="0" indent="-18000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/>
              <a:buChar char="•"/>
              <a:tabLst/>
              <a:defRPr sz="900" kern="1200">
                <a:solidFill>
                  <a:schemeClr val="tx1"/>
                </a:solidFill>
                <a:latin typeface="RobotoRemix-Regular" panose="00000500000000000000" pitchFamily="2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="1" cap="none" dirty="0"/>
              <a:t>Joussef Barakat, Johannes Heidemann, Jan Münnich, Dominik Wienbrack</a:t>
            </a:r>
          </a:p>
        </p:txBody>
      </p:sp>
    </p:spTree>
    <p:extLst>
      <p:ext uri="{BB962C8B-B14F-4D97-AF65-F5344CB8AC3E}">
        <p14:creationId xmlns:p14="http://schemas.microsoft.com/office/powerpoint/2010/main" val="2918706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31BCEA16-215A-4A8C-A32B-C02409AE413D}"/>
              </a:ext>
            </a:extLst>
          </p:cNvPr>
          <p:cNvSpPr txBox="1"/>
          <p:nvPr/>
        </p:nvSpPr>
        <p:spPr>
          <a:xfrm>
            <a:off x="469900" y="1834093"/>
            <a:ext cx="81343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Herausforderungen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Arbeiten in virtuellen Teams</a:t>
            </a:r>
          </a:p>
          <a:p>
            <a:pPr marL="285750" indent="-285750">
              <a:buFontTx/>
              <a:buChar char="-"/>
            </a:pPr>
            <a:r>
              <a:rPr lang="de-DE" dirty="0"/>
              <a:t>Einschätzung und Umgang mit unterschiedlichen Wissensständen</a:t>
            </a:r>
          </a:p>
          <a:p>
            <a:pPr marL="285750" indent="-285750">
              <a:buFontTx/>
              <a:buChar char="-"/>
            </a:pPr>
            <a:r>
              <a:rPr lang="de-DE" dirty="0"/>
              <a:t>Verständliche Kommunikation durch eine Vielzahl an Fachbegriffen</a:t>
            </a:r>
          </a:p>
          <a:p>
            <a:pPr marL="285750" indent="-285750">
              <a:buFontTx/>
              <a:buChar char="-"/>
            </a:pPr>
            <a:r>
              <a:rPr lang="de-DE" dirty="0"/>
              <a:t>Schaffung einer einheitlichen Erwartungshaltung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Textplatzhalter 13">
            <a:extLst>
              <a:ext uri="{FF2B5EF4-FFF2-40B4-BE49-F238E27FC236}">
                <a16:creationId xmlns:a16="http://schemas.microsoft.com/office/drawing/2014/main" id="{59BC95AB-9E48-495D-9F64-E67306CCB9DD}"/>
              </a:ext>
            </a:extLst>
          </p:cNvPr>
          <p:cNvSpPr txBox="1">
            <a:spLocks/>
          </p:cNvSpPr>
          <p:nvPr/>
        </p:nvSpPr>
        <p:spPr>
          <a:xfrm>
            <a:off x="2552246" y="6502400"/>
            <a:ext cx="4039508" cy="2254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i="0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180000" marR="0" indent="-18000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/>
              <a:buChar char="•"/>
              <a:tabLst/>
              <a:defRPr sz="900" kern="1200">
                <a:solidFill>
                  <a:schemeClr val="tx1"/>
                </a:solidFill>
                <a:latin typeface="RobotoRemix-Regular" panose="00000500000000000000" pitchFamily="2" charset="0"/>
                <a:ea typeface="+mn-ea"/>
                <a:cs typeface="+mn-cs"/>
              </a:defRPr>
            </a:lvl2pPr>
            <a:lvl3pPr marL="360000" marR="0" indent="-18000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/>
              <a:buChar char="•"/>
              <a:tabLst/>
              <a:defRPr sz="900" kern="1200">
                <a:solidFill>
                  <a:schemeClr val="tx1"/>
                </a:solidFill>
                <a:latin typeface="RobotoRemix-Regular" panose="00000500000000000000" pitchFamily="2" charset="0"/>
                <a:ea typeface="+mn-ea"/>
                <a:cs typeface="+mn-cs"/>
              </a:defRPr>
            </a:lvl3pPr>
            <a:lvl4pPr marL="540000" marR="0" indent="-18000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/>
              <a:buChar char="•"/>
              <a:tabLst/>
              <a:defRPr sz="900" kern="1200">
                <a:solidFill>
                  <a:schemeClr val="tx1"/>
                </a:solidFill>
                <a:latin typeface="RobotoRemix-Regular" panose="00000500000000000000" pitchFamily="2" charset="0"/>
                <a:ea typeface="+mn-ea"/>
                <a:cs typeface="+mn-cs"/>
              </a:defRPr>
            </a:lvl4pPr>
            <a:lvl5pPr marL="720000" marR="0" indent="-18000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/>
              <a:buChar char="•"/>
              <a:tabLst/>
              <a:defRPr sz="900" kern="1200">
                <a:solidFill>
                  <a:schemeClr val="tx1"/>
                </a:solidFill>
                <a:latin typeface="RobotoRemix-Regular" panose="00000500000000000000" pitchFamily="2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="1" cap="none" dirty="0"/>
              <a:t>Joussef Barakat, Johannes Heidemann, Jan Münnich, Dominik Wienbrack</a:t>
            </a:r>
          </a:p>
        </p:txBody>
      </p:sp>
    </p:spTree>
    <p:extLst>
      <p:ext uri="{BB962C8B-B14F-4D97-AF65-F5344CB8AC3E}">
        <p14:creationId xmlns:p14="http://schemas.microsoft.com/office/powerpoint/2010/main" val="61367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31BCEA16-215A-4A8C-A32B-C02409AE413D}"/>
              </a:ext>
            </a:extLst>
          </p:cNvPr>
          <p:cNvSpPr txBox="1"/>
          <p:nvPr/>
        </p:nvSpPr>
        <p:spPr>
          <a:xfrm>
            <a:off x="1009650" y="3349626"/>
            <a:ext cx="8134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u="sng" dirty="0"/>
              <a:t>Website und Quellcode</a:t>
            </a:r>
            <a:endParaRPr lang="de-DE" sz="3200" dirty="0"/>
          </a:p>
        </p:txBody>
      </p:sp>
      <p:sp>
        <p:nvSpPr>
          <p:cNvPr id="4" name="Textplatzhalter 13">
            <a:extLst>
              <a:ext uri="{FF2B5EF4-FFF2-40B4-BE49-F238E27FC236}">
                <a16:creationId xmlns:a16="http://schemas.microsoft.com/office/drawing/2014/main" id="{59BC95AB-9E48-495D-9F64-E67306CCB9DD}"/>
              </a:ext>
            </a:extLst>
          </p:cNvPr>
          <p:cNvSpPr txBox="1">
            <a:spLocks/>
          </p:cNvSpPr>
          <p:nvPr/>
        </p:nvSpPr>
        <p:spPr>
          <a:xfrm>
            <a:off x="2552246" y="6502400"/>
            <a:ext cx="4039508" cy="2254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i="0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180000" marR="0" indent="-18000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/>
              <a:buChar char="•"/>
              <a:tabLst/>
              <a:defRPr sz="900" kern="1200">
                <a:solidFill>
                  <a:schemeClr val="tx1"/>
                </a:solidFill>
                <a:latin typeface="RobotoRemix-Regular" panose="00000500000000000000" pitchFamily="2" charset="0"/>
                <a:ea typeface="+mn-ea"/>
                <a:cs typeface="+mn-cs"/>
              </a:defRPr>
            </a:lvl2pPr>
            <a:lvl3pPr marL="360000" marR="0" indent="-18000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/>
              <a:buChar char="•"/>
              <a:tabLst/>
              <a:defRPr sz="900" kern="1200">
                <a:solidFill>
                  <a:schemeClr val="tx1"/>
                </a:solidFill>
                <a:latin typeface="RobotoRemix-Regular" panose="00000500000000000000" pitchFamily="2" charset="0"/>
                <a:ea typeface="+mn-ea"/>
                <a:cs typeface="+mn-cs"/>
              </a:defRPr>
            </a:lvl3pPr>
            <a:lvl4pPr marL="540000" marR="0" indent="-18000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/>
              <a:buChar char="•"/>
              <a:tabLst/>
              <a:defRPr sz="900" kern="1200">
                <a:solidFill>
                  <a:schemeClr val="tx1"/>
                </a:solidFill>
                <a:latin typeface="RobotoRemix-Regular" panose="00000500000000000000" pitchFamily="2" charset="0"/>
                <a:ea typeface="+mn-ea"/>
                <a:cs typeface="+mn-cs"/>
              </a:defRPr>
            </a:lvl4pPr>
            <a:lvl5pPr marL="720000" marR="0" indent="-18000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/>
              <a:buChar char="•"/>
              <a:tabLst/>
              <a:defRPr sz="900" kern="1200">
                <a:solidFill>
                  <a:schemeClr val="tx1"/>
                </a:solidFill>
                <a:latin typeface="RobotoRemix-Regular" panose="00000500000000000000" pitchFamily="2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="1" cap="none" dirty="0"/>
              <a:t>Joussef Barakat, Johannes Heidemann, Jan Münnich, Dominik Wienbrack</a:t>
            </a:r>
          </a:p>
        </p:txBody>
      </p:sp>
    </p:spTree>
    <p:extLst>
      <p:ext uri="{BB962C8B-B14F-4D97-AF65-F5344CB8AC3E}">
        <p14:creationId xmlns:p14="http://schemas.microsoft.com/office/powerpoint/2010/main" val="764309552"/>
      </p:ext>
    </p:extLst>
  </p:cSld>
  <p:clrMapOvr>
    <a:masterClrMapping/>
  </p:clrMapOvr>
</p:sld>
</file>

<file path=ppt/theme/theme1.xml><?xml version="1.0" encoding="utf-8"?>
<a:theme xmlns:a="http://schemas.openxmlformats.org/drawingml/2006/main" name="HSOS Titelfolien">
  <a:themeElements>
    <a:clrScheme name="HSOS">
      <a:dk1>
        <a:srgbClr val="5E5E5D"/>
      </a:dk1>
      <a:lt1>
        <a:sysClr val="window" lastClr="FFFFFF"/>
      </a:lt1>
      <a:dk2>
        <a:srgbClr val="009EE3"/>
      </a:dk2>
      <a:lt2>
        <a:srgbClr val="CBCBCC"/>
      </a:lt2>
      <a:accent1>
        <a:srgbClr val="BD9BA4"/>
      </a:accent1>
      <a:accent2>
        <a:srgbClr val="CCA195"/>
      </a:accent2>
      <a:accent3>
        <a:srgbClr val="D6B85F"/>
      </a:accent3>
      <a:accent4>
        <a:srgbClr val="8CAF90"/>
      </a:accent4>
      <a:accent5>
        <a:srgbClr val="85A1B2"/>
      </a:accent5>
      <a:accent6>
        <a:srgbClr val="99BFC7"/>
      </a:accent6>
      <a:hlink>
        <a:srgbClr val="005F73"/>
      </a:hlink>
      <a:folHlink>
        <a:srgbClr val="005F80"/>
      </a:folHlink>
    </a:clrScheme>
    <a:fontScheme name="HSO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AB5FDFA1ECBA14E8D63DC0B52C14DA6" ma:contentTypeVersion="12" ma:contentTypeDescription="Ein neues Dokument erstellen." ma:contentTypeScope="" ma:versionID="58de43253a49f201e6210a146ffdd9d9">
  <xsd:schema xmlns:xsd="http://www.w3.org/2001/XMLSchema" xmlns:xs="http://www.w3.org/2001/XMLSchema" xmlns:p="http://schemas.microsoft.com/office/2006/metadata/properties" xmlns:ns2="9adb0c2a-f406-425c-a3ef-faecd9d4eb9c" xmlns:ns3="6a57f817-73d6-4644-9cd8-39e153833c9c" targetNamespace="http://schemas.microsoft.com/office/2006/metadata/properties" ma:root="true" ma:fieldsID="5ecd334d923f87f2e40c562bdc920013" ns2:_="" ns3:_="">
    <xsd:import namespace="9adb0c2a-f406-425c-a3ef-faecd9d4eb9c"/>
    <xsd:import namespace="6a57f817-73d6-4644-9cd8-39e153833c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db0c2a-f406-425c-a3ef-faecd9d4eb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57f817-73d6-4644-9cd8-39e153833c9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B15922-F98D-4423-BD73-FDC557924A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db0c2a-f406-425c-a3ef-faecd9d4eb9c"/>
    <ds:schemaRef ds:uri="6a57f817-73d6-4644-9cd8-39e153833c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664B4A-1FC7-49D1-8BC9-1F5EABA3B8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AF1BE3-3291-4D69-B44C-99D9241C5A2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265</Words>
  <Application>Microsoft Office PowerPoint</Application>
  <PresentationFormat>Bildschirmpräsentation (4:3)</PresentationFormat>
  <Paragraphs>64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RobotoRemix-Regular</vt:lpstr>
      <vt:lpstr>HSOS Titelfolien</vt:lpstr>
      <vt:lpstr>Praktische Prüfungsleistung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HSOS PowerPoint-Präsentation</dc:title>
  <dc:creator>ARTDB</dc:creator>
  <cp:lastModifiedBy>Dominik Wienbrack</cp:lastModifiedBy>
  <cp:revision>162</cp:revision>
  <dcterms:created xsi:type="dcterms:W3CDTF">2016-01-20T17:10:16Z</dcterms:created>
  <dcterms:modified xsi:type="dcterms:W3CDTF">2020-06-11T06:19:09Z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0x010100AAB5FDFA1ECBA14E8D63DC0B52C14DA6</vt:lpwstr>
  </property>
  <property fmtid="{D5CDD505-2E9C-101B-9397-08002B2CF9AE}" pid="3" name="AuthorIds_UIVersion_1024">
    <vt:lpwstr>13</vt:lpwstr>
  </property>
</Properties>
</file>