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l-G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511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352BD-FE6F-4A40-96A1-0E8E3F532F8D}" type="datetimeFigureOut">
              <a:rPr lang="el-GR" smtClean="0"/>
              <a:t>15/4/2020</a:t>
            </a:fld>
            <a:endParaRPr lang="el-GR"/>
          </a:p>
        </p:txBody>
      </p:sp>
      <p:sp>
        <p:nvSpPr>
          <p:cNvPr id="6" name="Footer Placeholder 5"/>
          <p:cNvSpPr>
            <a:spLocks noGrp="1"/>
          </p:cNvSpPr>
          <p:nvPr>
            <p:ph type="ftr" sz="quarter" idx="11"/>
          </p:nvPr>
        </p:nvSpPr>
        <p:spPr/>
        <p:txBody>
          <a:bodyPr/>
          <a:lstStyle/>
          <a:p>
            <a:endParaRPr lang="el-G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67955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4903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2809505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087539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D352BD-FE6F-4A40-96A1-0E8E3F532F8D}" type="datetimeFigureOut">
              <a:rPr lang="el-GR" smtClean="0"/>
              <a:t>15/4/2020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389547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D352BD-FE6F-4A40-96A1-0E8E3F532F8D}" type="datetimeFigureOut">
              <a:rPr lang="el-GR" smtClean="0"/>
              <a:t>15/4/2020</a:t>
            </a:fld>
            <a:endParaRPr lang="el-GR"/>
          </a:p>
        </p:txBody>
      </p:sp>
      <p:sp>
        <p:nvSpPr>
          <p:cNvPr id="8" name="Footer Placeholder 7"/>
          <p:cNvSpPr>
            <a:spLocks noGrp="1"/>
          </p:cNvSpPr>
          <p:nvPr>
            <p:ph type="ftr" sz="quarter" idx="11"/>
          </p:nvPr>
        </p:nvSpPr>
        <p:spPr>
          <a:xfrm>
            <a:off x="561111" y="6391838"/>
            <a:ext cx="3644282" cy="304801"/>
          </a:xfrm>
        </p:spPr>
        <p:txBody>
          <a:bodyPr/>
          <a:lstStyle/>
          <a:p>
            <a:endParaRPr lang="el-GR"/>
          </a:p>
        </p:txBody>
      </p:sp>
      <p:sp>
        <p:nvSpPr>
          <p:cNvPr id="9" name="Slide Number Placeholder 8"/>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414132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164344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17660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407426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352BD-FE6F-4A40-96A1-0E8E3F532F8D}" type="datetimeFigureOut">
              <a:rPr lang="el-GR" smtClean="0"/>
              <a:t>15/4/2020</a:t>
            </a:fld>
            <a:endParaRPr lang="el-GR"/>
          </a:p>
        </p:txBody>
      </p:sp>
      <p:sp>
        <p:nvSpPr>
          <p:cNvPr id="5" name="Footer Placeholder 4"/>
          <p:cNvSpPr>
            <a:spLocks noGrp="1"/>
          </p:cNvSpPr>
          <p:nvPr>
            <p:ph type="ftr" sz="quarter" idx="11"/>
          </p:nvPr>
        </p:nvSpPr>
        <p:spPr/>
        <p:txBody>
          <a:bodyPr/>
          <a:lstStyle/>
          <a:p>
            <a:endParaRPr lang="el-G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83772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D352BD-FE6F-4A40-96A1-0E8E3F532F8D}" type="datetimeFigureOut">
              <a:rPr lang="el-GR" smtClean="0"/>
              <a:t>15/4/2020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102006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D352BD-FE6F-4A40-96A1-0E8E3F532F8D}" type="datetimeFigureOut">
              <a:rPr lang="el-GR" smtClean="0"/>
              <a:t>15/4/2020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235736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D352BD-FE6F-4A40-96A1-0E8E3F532F8D}" type="datetimeFigureOut">
              <a:rPr lang="el-GR" smtClean="0"/>
              <a:t>15/4/2020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03287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352BD-FE6F-4A40-96A1-0E8E3F532F8D}" type="datetimeFigureOut">
              <a:rPr lang="el-GR" smtClean="0"/>
              <a:t>15/4/2020</a:t>
            </a:fld>
            <a:endParaRPr lang="el-GR"/>
          </a:p>
        </p:txBody>
      </p:sp>
      <p:sp>
        <p:nvSpPr>
          <p:cNvPr id="3" name="Footer Placeholder 2"/>
          <p:cNvSpPr>
            <a:spLocks noGrp="1"/>
          </p:cNvSpPr>
          <p:nvPr>
            <p:ph type="ftr" sz="quarter" idx="11"/>
          </p:nvPr>
        </p:nvSpPr>
        <p:spPr/>
        <p:txBody>
          <a:bodyPr/>
          <a:lstStyle/>
          <a:p>
            <a:endParaRPr lang="el-G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343066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352BD-FE6F-4A40-96A1-0E8E3F532F8D}" type="datetimeFigureOut">
              <a:rPr lang="el-GR" smtClean="0"/>
              <a:t>15/4/2020</a:t>
            </a:fld>
            <a:endParaRPr lang="el-GR"/>
          </a:p>
        </p:txBody>
      </p:sp>
      <p:sp>
        <p:nvSpPr>
          <p:cNvPr id="6" name="Footer Placeholder 5"/>
          <p:cNvSpPr>
            <a:spLocks noGrp="1"/>
          </p:cNvSpPr>
          <p:nvPr>
            <p:ph type="ftr" sz="quarter" idx="11"/>
          </p:nvPr>
        </p:nvSpPr>
        <p:spPr/>
        <p:txBody>
          <a:bodyPr/>
          <a:lstStyle/>
          <a:p>
            <a:endParaRPr lang="el-G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108292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352BD-FE6F-4A40-96A1-0E8E3F532F8D}" type="datetimeFigureOut">
              <a:rPr lang="el-GR" smtClean="0"/>
              <a:t>15/4/2020</a:t>
            </a:fld>
            <a:endParaRPr lang="el-GR"/>
          </a:p>
        </p:txBody>
      </p:sp>
      <p:sp>
        <p:nvSpPr>
          <p:cNvPr id="6" name="Footer Placeholder 5"/>
          <p:cNvSpPr>
            <a:spLocks noGrp="1"/>
          </p:cNvSpPr>
          <p:nvPr>
            <p:ph type="ftr" sz="quarter" idx="11"/>
          </p:nvPr>
        </p:nvSpPr>
        <p:spPr/>
        <p:txBody>
          <a:bodyPr/>
          <a:lstStyle/>
          <a:p>
            <a:endParaRPr lang="el-G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69A40D-18FA-4352-A9E6-3947DDDE37D5}" type="slidenum">
              <a:rPr lang="el-GR" smtClean="0"/>
              <a:t>‹#›</a:t>
            </a:fld>
            <a:endParaRPr lang="el-GR"/>
          </a:p>
        </p:txBody>
      </p:sp>
    </p:spTree>
    <p:extLst>
      <p:ext uri="{BB962C8B-B14F-4D97-AF65-F5344CB8AC3E}">
        <p14:creationId xmlns:p14="http://schemas.microsoft.com/office/powerpoint/2010/main" val="265293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BD352BD-FE6F-4A40-96A1-0E8E3F532F8D}" type="datetimeFigureOut">
              <a:rPr lang="el-GR" smtClean="0"/>
              <a:t>15/4/2020</a:t>
            </a:fld>
            <a:endParaRPr lang="el-G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l-G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69A40D-18FA-4352-A9E6-3947DDDE37D5}" type="slidenum">
              <a:rPr lang="el-GR" smtClean="0"/>
              <a:t>‹#›</a:t>
            </a:fld>
            <a:endParaRPr lang="el-GR"/>
          </a:p>
        </p:txBody>
      </p:sp>
    </p:spTree>
    <p:extLst>
      <p:ext uri="{BB962C8B-B14F-4D97-AF65-F5344CB8AC3E}">
        <p14:creationId xmlns:p14="http://schemas.microsoft.com/office/powerpoint/2010/main" val="7810120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endParaRPr lang="el-GR" dirty="0"/>
          </a:p>
        </p:txBody>
      </p:sp>
      <p:sp>
        <p:nvSpPr>
          <p:cNvPr id="3" name="Subtitle 2"/>
          <p:cNvSpPr>
            <a:spLocks noGrp="1"/>
          </p:cNvSpPr>
          <p:nvPr>
            <p:ph type="subTitle" idx="1"/>
          </p:nvPr>
        </p:nvSpPr>
        <p:spPr/>
        <p:txBody>
          <a:bodyPr/>
          <a:lstStyle/>
          <a:p>
            <a:r>
              <a:rPr lang="en-US" dirty="0" smtClean="0"/>
              <a:t>The battle of the neighborhoods  week 5</a:t>
            </a:r>
            <a:endParaRPr lang="el-GR" dirty="0"/>
          </a:p>
        </p:txBody>
      </p:sp>
    </p:spTree>
    <p:extLst>
      <p:ext uri="{BB962C8B-B14F-4D97-AF65-F5344CB8AC3E}">
        <p14:creationId xmlns:p14="http://schemas.microsoft.com/office/powerpoint/2010/main" val="41354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l-GR" dirty="0"/>
          </a:p>
        </p:txBody>
      </p:sp>
      <p:sp>
        <p:nvSpPr>
          <p:cNvPr id="3" name="Content Placeholder 2"/>
          <p:cNvSpPr>
            <a:spLocks noGrp="1"/>
          </p:cNvSpPr>
          <p:nvPr>
            <p:ph idx="1"/>
          </p:nvPr>
        </p:nvSpPr>
        <p:spPr/>
        <p:txBody>
          <a:bodyPr>
            <a:normAutofit fontScale="92500" lnSpcReduction="20000"/>
          </a:bodyPr>
          <a:lstStyle/>
          <a:p>
            <a:r>
              <a:rPr lang="en-US" dirty="0" smtClean="0"/>
              <a:t>New </a:t>
            </a:r>
            <a:r>
              <a:rPr lang="en-US" dirty="0"/>
              <a:t>York City has been described as the cultural capital of the world and the current NY cuisine is an amalgam of numerous culinary traditions. Particular foodstuffs, recipes, methods of preparation, and styles of presentation have been contributed to the mixture by dozens of ethnic groups, but few of the “ways” survived intact. Interactions with a new environment and a different culture produced a synthesis of old and new, a synthesis that changed as one generation replaced another.</a:t>
            </a:r>
          </a:p>
          <a:p>
            <a:r>
              <a:rPr lang="en-US" dirty="0"/>
              <a:t>Greek immigrants first began migrating to America in the 1890s, but the first large wave of immigrants arrived after the Balkan Wars and World War I. Greeks have continued to migrate back and forth between the US and Greece and they currently make up about 1.0% of the population of New York City. Greek immigrants have developed a home away from home in Astoria, Queens, which is often referred to as “the second largest Greek city after Athens” or “Little Athens,” for being the most popular area for Greeks and Cypriots living in NYC.</a:t>
            </a:r>
          </a:p>
          <a:p>
            <a:endParaRPr lang="en-US" dirty="0" smtClean="0"/>
          </a:p>
        </p:txBody>
      </p:sp>
    </p:spTree>
    <p:extLst>
      <p:ext uri="{BB962C8B-B14F-4D97-AF65-F5344CB8AC3E}">
        <p14:creationId xmlns:p14="http://schemas.microsoft.com/office/powerpoint/2010/main" val="371394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l-GR" dirty="0"/>
          </a:p>
        </p:txBody>
      </p:sp>
      <p:sp>
        <p:nvSpPr>
          <p:cNvPr id="3" name="Content Placeholder 2"/>
          <p:cNvSpPr>
            <a:spLocks noGrp="1"/>
          </p:cNvSpPr>
          <p:nvPr>
            <p:ph idx="1"/>
          </p:nvPr>
        </p:nvSpPr>
        <p:spPr/>
        <p:txBody>
          <a:bodyPr>
            <a:normAutofit fontScale="92500"/>
          </a:bodyPr>
          <a:lstStyle/>
          <a:p>
            <a:r>
              <a:rPr lang="en-US" dirty="0"/>
              <a:t>For this final project we want to open a new Greek restaurant in the area of Manhattan. Manhattan is the most densely populated of the five boroughs of New York City, and coextensive with the County of New York, one of the original counties of the U.S. state of New York. Manhattan serves as the city's economic and administrative center, cultural identifier, and historical birthplace. The borough consists mostly of Manhattan Island, bounded by the Hudson, East, and Harlem rivers; as well as several small adjacent islands. </a:t>
            </a:r>
            <a:endParaRPr lang="el-GR" dirty="0"/>
          </a:p>
          <a:p>
            <a:r>
              <a:rPr lang="en-US" dirty="0"/>
              <a:t>The location of the restaurant will be based on the existing number of Greek restaurants in the area of Manhattan. Most Greek restaurants in the city of New York are associated with the area of Astoria in the borough of Queens, so Manhattan as the center of New York is an excellent area for a Greek restaurant.</a:t>
            </a:r>
            <a:endParaRPr lang="el-GR" dirty="0"/>
          </a:p>
          <a:p>
            <a:endParaRPr lang="el-GR" dirty="0"/>
          </a:p>
        </p:txBody>
      </p:sp>
    </p:spTree>
    <p:extLst>
      <p:ext uri="{BB962C8B-B14F-4D97-AF65-F5344CB8AC3E}">
        <p14:creationId xmlns:p14="http://schemas.microsoft.com/office/powerpoint/2010/main" val="158332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l-GR" dirty="0"/>
          </a:p>
        </p:txBody>
      </p:sp>
      <p:sp>
        <p:nvSpPr>
          <p:cNvPr id="3" name="Content Placeholder 2"/>
          <p:cNvSpPr>
            <a:spLocks noGrp="1"/>
          </p:cNvSpPr>
          <p:nvPr>
            <p:ph idx="1"/>
          </p:nvPr>
        </p:nvSpPr>
        <p:spPr/>
        <p:txBody>
          <a:bodyPr>
            <a:normAutofit/>
          </a:bodyPr>
          <a:lstStyle/>
          <a:p>
            <a:r>
              <a:rPr lang="en-US" dirty="0"/>
              <a:t>The data for this project will be the available data set that was used for week three. This data set exists on the web in the link: </a:t>
            </a:r>
            <a:r>
              <a:rPr lang="en-US" u="sng" dirty="0">
                <a:hlinkClick r:id="rId2"/>
              </a:rPr>
              <a:t>https://geo.nyu.edu/catalog/nyu_2451_34572</a:t>
            </a:r>
            <a:r>
              <a:rPr lang="en-US" dirty="0"/>
              <a:t>. </a:t>
            </a:r>
            <a:endParaRPr lang="el-GR" dirty="0"/>
          </a:p>
          <a:p>
            <a:r>
              <a:rPr lang="en-US" dirty="0"/>
              <a:t>The necessary geographical coordinates that are needed for New York and its neighborhoods will be acquired with the FOURSQUARE API, which will also help as to explore New York and the neighborhoods. Furthermore by utilizing the work from week two and three we will use the category id for Greek restaurants and retrieve the necessary data. </a:t>
            </a:r>
            <a:endParaRPr lang="el-GR" dirty="0"/>
          </a:p>
          <a:p>
            <a:endParaRPr lang="el-GR" dirty="0"/>
          </a:p>
        </p:txBody>
      </p:sp>
    </p:spTree>
    <p:extLst>
      <p:ext uri="{BB962C8B-B14F-4D97-AF65-F5344CB8AC3E}">
        <p14:creationId xmlns:p14="http://schemas.microsoft.com/office/powerpoint/2010/main" val="107904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endParaRPr lang="el-GR" dirty="0"/>
          </a:p>
        </p:txBody>
      </p:sp>
      <p:sp>
        <p:nvSpPr>
          <p:cNvPr id="3" name="Content Placeholder 2"/>
          <p:cNvSpPr>
            <a:spLocks noGrp="1"/>
          </p:cNvSpPr>
          <p:nvPr>
            <p:ph idx="1"/>
          </p:nvPr>
        </p:nvSpPr>
        <p:spPr/>
        <p:txBody>
          <a:bodyPr/>
          <a:lstStyle/>
          <a:p>
            <a:r>
              <a:rPr lang="en-US" b="1" dirty="0" smtClean="0">
                <a:effectLst>
                  <a:outerShdw blurRad="38100" dist="38100" dir="2700000" algn="tl">
                    <a:srgbClr val="000000">
                      <a:alpha val="43137"/>
                    </a:srgbClr>
                  </a:outerShdw>
                </a:effectLst>
              </a:rPr>
              <a:t>Download </a:t>
            </a:r>
            <a:r>
              <a:rPr lang="en-US" b="1" dirty="0">
                <a:effectLst>
                  <a:outerShdw blurRad="38100" dist="38100" dir="2700000" algn="tl">
                    <a:srgbClr val="000000">
                      <a:alpha val="43137"/>
                    </a:srgbClr>
                  </a:outerShdw>
                </a:effectLst>
              </a:rPr>
              <a:t>and Explore </a:t>
            </a:r>
            <a:r>
              <a:rPr lang="en-US" b="1" dirty="0" smtClean="0">
                <a:effectLst>
                  <a:outerShdw blurRad="38100" dist="38100" dir="2700000" algn="tl">
                    <a:srgbClr val="000000">
                      <a:alpha val="43137"/>
                    </a:srgbClr>
                  </a:outerShdw>
                </a:effectLst>
              </a:rPr>
              <a:t>Dataset</a:t>
            </a:r>
          </a:p>
          <a:p>
            <a:r>
              <a:rPr lang="en-US" b="1" dirty="0" err="1">
                <a:effectLst>
                  <a:outerShdw blurRad="38100" dist="38100" dir="2700000" algn="tl">
                    <a:srgbClr val="000000">
                      <a:alpha val="43137"/>
                    </a:srgbClr>
                  </a:outerShdw>
                </a:effectLst>
              </a:rPr>
              <a:t>Geopy</a:t>
            </a:r>
            <a:r>
              <a:rPr lang="en-US" b="1" dirty="0">
                <a:effectLst>
                  <a:outerShdw blurRad="38100" dist="38100" dir="2700000" algn="tl">
                    <a:srgbClr val="000000">
                      <a:alpha val="43137"/>
                    </a:srgbClr>
                  </a:outerShdw>
                </a:effectLst>
              </a:rPr>
              <a:t> library - Create a map of New York with neighborhoods</a:t>
            </a:r>
            <a:endParaRPr lang="el-GR"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New </a:t>
            </a:r>
            <a:r>
              <a:rPr lang="en-US" b="1" dirty="0" smtClean="0">
                <a:effectLst>
                  <a:outerShdw blurRad="38100" dist="38100" dir="2700000" algn="tl">
                    <a:srgbClr val="000000">
                      <a:alpha val="43137"/>
                    </a:srgbClr>
                  </a:outerShdw>
                </a:effectLst>
              </a:rPr>
              <a:t>data frame of </a:t>
            </a:r>
            <a:r>
              <a:rPr lang="en-US" b="1" dirty="0">
                <a:effectLst>
                  <a:outerShdw blurRad="38100" dist="38100" dir="2700000" algn="tl">
                    <a:srgbClr val="000000">
                      <a:alpha val="43137"/>
                    </a:srgbClr>
                  </a:outerShdw>
                </a:effectLst>
              </a:rPr>
              <a:t>Manhattan </a:t>
            </a:r>
            <a:endParaRPr lang="el-GR"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Foursquare </a:t>
            </a:r>
            <a:r>
              <a:rPr lang="en-US" b="1" dirty="0">
                <a:effectLst>
                  <a:outerShdw blurRad="38100" dist="38100" dir="2700000" algn="tl">
                    <a:srgbClr val="000000">
                      <a:alpha val="43137"/>
                    </a:srgbClr>
                  </a:outerShdw>
                </a:effectLst>
              </a:rPr>
              <a:t>API </a:t>
            </a:r>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K-mean </a:t>
            </a:r>
            <a:r>
              <a:rPr lang="en-US" b="1" dirty="0">
                <a:effectLst>
                  <a:outerShdw blurRad="38100" dist="38100" dir="2700000" algn="tl">
                    <a:srgbClr val="000000">
                      <a:alpha val="43137"/>
                    </a:srgbClr>
                  </a:outerShdw>
                </a:effectLst>
              </a:rPr>
              <a:t>clustering</a:t>
            </a:r>
            <a:endParaRPr lang="el-GR" dirty="0"/>
          </a:p>
        </p:txBody>
      </p:sp>
    </p:spTree>
    <p:extLst>
      <p:ext uri="{BB962C8B-B14F-4D97-AF65-F5344CB8AC3E}">
        <p14:creationId xmlns:p14="http://schemas.microsoft.com/office/powerpoint/2010/main" val="146529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631" y="1255021"/>
            <a:ext cx="8761413" cy="706964"/>
          </a:xfrm>
        </p:spPr>
        <p:txBody>
          <a:bodyPr/>
          <a:lstStyle/>
          <a:p>
            <a:pPr algn="ctr"/>
            <a:r>
              <a:rPr lang="en-US" dirty="0" smtClean="0"/>
              <a:t>Results </a:t>
            </a:r>
            <a:r>
              <a:rPr lang="en-US" dirty="0"/>
              <a:t/>
            </a:r>
            <a:br>
              <a:rPr lang="en-US" dirty="0"/>
            </a:br>
            <a:endParaRPr lang="el-GR" dirty="0"/>
          </a:p>
        </p:txBody>
      </p:sp>
      <p:sp>
        <p:nvSpPr>
          <p:cNvPr id="5" name="Content Placeholder 4"/>
          <p:cNvSpPr>
            <a:spLocks noGrp="1"/>
          </p:cNvSpPr>
          <p:nvPr>
            <p:ph idx="1"/>
          </p:nvPr>
        </p:nvSpPr>
        <p:spPr/>
        <p:txBody>
          <a:bodyPr/>
          <a:lstStyle/>
          <a:p>
            <a:r>
              <a:rPr lang="en-US" dirty="0" smtClean="0"/>
              <a:t>Five clusters – Neighborhoods</a:t>
            </a:r>
          </a:p>
          <a:p>
            <a:pPr marL="0" indent="0">
              <a:buNone/>
            </a:pPr>
            <a:endParaRPr lang="el-GR" dirty="0"/>
          </a:p>
        </p:txBody>
      </p:sp>
      <p:pic>
        <p:nvPicPr>
          <p:cNvPr id="6" name="Picture 5"/>
          <p:cNvPicPr>
            <a:picLocks noChangeAspect="1"/>
          </p:cNvPicPr>
          <p:nvPr/>
        </p:nvPicPr>
        <p:blipFill>
          <a:blip r:embed="rId2"/>
          <a:stretch>
            <a:fillRect/>
          </a:stretch>
        </p:blipFill>
        <p:spPr>
          <a:xfrm>
            <a:off x="456101" y="2979713"/>
            <a:ext cx="11420475" cy="3543300"/>
          </a:xfrm>
          <a:prstGeom prst="rect">
            <a:avLst/>
          </a:prstGeom>
        </p:spPr>
      </p:pic>
    </p:spTree>
    <p:extLst>
      <p:ext uri="{BB962C8B-B14F-4D97-AF65-F5344CB8AC3E}">
        <p14:creationId xmlns:p14="http://schemas.microsoft.com/office/powerpoint/2010/main" val="80973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Based on the cluster analysis the best neighborhoods for a new restaurant would be cluster 1 in Chinatown, and cluster 3 in Inwood. </a:t>
            </a:r>
          </a:p>
          <a:p>
            <a:r>
              <a:rPr lang="en-US" dirty="0" smtClean="0"/>
              <a:t>The neighborhoods of  Marble hill and Hamilton Heights have many Greek restaurants available so it is not a good choice. </a:t>
            </a:r>
          </a:p>
          <a:p>
            <a:endParaRPr lang="el-GR" dirty="0"/>
          </a:p>
        </p:txBody>
      </p:sp>
    </p:spTree>
    <p:extLst>
      <p:ext uri="{BB962C8B-B14F-4D97-AF65-F5344CB8AC3E}">
        <p14:creationId xmlns:p14="http://schemas.microsoft.com/office/powerpoint/2010/main" val="244783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l-GR" dirty="0"/>
          </a:p>
        </p:txBody>
      </p:sp>
      <p:sp>
        <p:nvSpPr>
          <p:cNvPr id="3" name="Content Placeholder 2"/>
          <p:cNvSpPr>
            <a:spLocks noGrp="1"/>
          </p:cNvSpPr>
          <p:nvPr>
            <p:ph idx="1"/>
          </p:nvPr>
        </p:nvSpPr>
        <p:spPr>
          <a:xfrm>
            <a:off x="1154954" y="2603499"/>
            <a:ext cx="8825659" cy="1588673"/>
          </a:xfrm>
        </p:spPr>
        <p:txBody>
          <a:bodyPr>
            <a:normAutofit lnSpcReduction="10000"/>
          </a:bodyPr>
          <a:lstStyle/>
          <a:p>
            <a:r>
              <a:rPr lang="en-US" dirty="0"/>
              <a:t>This is just a basic analysis performed for the needs of this course</a:t>
            </a:r>
            <a:r>
              <a:rPr lang="en-US" dirty="0" smtClean="0"/>
              <a:t>.</a:t>
            </a:r>
          </a:p>
          <a:p>
            <a:r>
              <a:rPr lang="en-US" dirty="0" smtClean="0"/>
              <a:t> </a:t>
            </a:r>
            <a:r>
              <a:rPr lang="en-US" dirty="0"/>
              <a:t>In order to get a better picture for the situation more factors must be </a:t>
            </a:r>
            <a:r>
              <a:rPr lang="en-US" dirty="0" smtClean="0"/>
              <a:t>added. </a:t>
            </a:r>
          </a:p>
          <a:p>
            <a:r>
              <a:rPr lang="en-US" dirty="0" smtClean="0"/>
              <a:t> Many </a:t>
            </a:r>
            <a:r>
              <a:rPr lang="en-US" dirty="0"/>
              <a:t>different ideas can be created based </a:t>
            </a:r>
            <a:r>
              <a:rPr lang="en-US" dirty="0" smtClean="0"/>
              <a:t>on what was taught during this final course. </a:t>
            </a:r>
            <a:endParaRPr lang="el-GR" dirty="0"/>
          </a:p>
          <a:p>
            <a:endParaRPr lang="el-GR" dirty="0"/>
          </a:p>
        </p:txBody>
      </p:sp>
    </p:spTree>
    <p:extLst>
      <p:ext uri="{BB962C8B-B14F-4D97-AF65-F5344CB8AC3E}">
        <p14:creationId xmlns:p14="http://schemas.microsoft.com/office/powerpoint/2010/main" val="197542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582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Capstone Project</vt:lpstr>
      <vt:lpstr>Introduction</vt:lpstr>
      <vt:lpstr>Problem</vt:lpstr>
      <vt:lpstr>Data</vt:lpstr>
      <vt:lpstr>Methodology </vt:lpstr>
      <vt:lpstr>Results  </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Χρήστης των Windows</dc:creator>
  <cp:lastModifiedBy>Χρήστης των Windows</cp:lastModifiedBy>
  <cp:revision>3</cp:revision>
  <dcterms:created xsi:type="dcterms:W3CDTF">2020-04-15T08:46:52Z</dcterms:created>
  <dcterms:modified xsi:type="dcterms:W3CDTF">2020-04-15T09:14:54Z</dcterms:modified>
</cp:coreProperties>
</file>