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799250" cy="9929800"/>
  <p:embeddedFontLst>
    <p:embeddedFont>
      <p:font typeface="Mond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vmzkPZywPwewSnZ7jk1PIjff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d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d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0a992009_0_31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10a992009_0_31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0a992009_0_1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110a992009_0_1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0a992009_0_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110a992009_0_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ae219fc6_0_0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2ae219fc6_0_0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0a992009_0_11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10a992009_0_11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0a992009_0_1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10a992009_0_1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0a992009_0_21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10a992009_0_21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0a992009_0_2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10a992009_0_2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principal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1365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4867834"/>
            <a:ext cx="9144000" cy="3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713" y="2494615"/>
            <a:ext cx="3492575" cy="2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ide">
  <p:cSld name="2_V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7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principal">
  <p:cSld name="1_Titre princip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re de sectio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35597" l="0" r="19566" t="24905"/>
          <a:stretch/>
        </p:blipFill>
        <p:spPr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type="title"/>
          </p:nvPr>
        </p:nvSpPr>
        <p:spPr>
          <a:xfrm>
            <a:off x="840476" y="1649346"/>
            <a:ext cx="10515600" cy="2206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840476" y="3856008"/>
            <a:ext cx="10515600" cy="73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8200" y="880533"/>
            <a:ext cx="10515600" cy="81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da"/>
                <a:ea typeface="Monda"/>
                <a:cs typeface="Monda"/>
                <a:sym typeface="Mond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2505075"/>
            <a:ext cx="5157787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71281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maire">
  <p:cSld name="1_Sommair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u avec légende">
  <p:cSld name="1_Contenu avec légen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5181600" y="1690688"/>
            <a:ext cx="6172200" cy="417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839787" y="1690689"/>
            <a:ext cx="3932237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4976"/>
            </a:gs>
            <a:gs pos="100000">
              <a:srgbClr val="009CD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4163" y="182966"/>
            <a:ext cx="1998676" cy="6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252520"/>
            <a:ext cx="2732830" cy="4711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6186108"/>
            <a:ext cx="12192001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/>
          <p:nvPr/>
        </p:nvSpPr>
        <p:spPr>
          <a:xfrm>
            <a:off x="8610600" y="63515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252520"/>
            <a:ext cx="2732830" cy="47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3" y="188659"/>
            <a:ext cx="2014232" cy="6259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nXTKsLglNkQucCUaQNAlgAaB1Gr3cnn2/view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wBlFCcfFl1xTVmHXLbHbTSdIN9H9Cbe/view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840475" y="707700"/>
            <a:ext cx="10515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QCAR </a:t>
            </a:r>
            <a:endParaRPr b="1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2672550" y="5105575"/>
            <a:ext cx="9671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FR"/>
              <a:t>Nathan MARTIN  -  Alexandre SPRICH  -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FR"/>
              <a:t>Dmytro SAVCHUK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225" y="1920900"/>
            <a:ext cx="4944557" cy="28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0a992009_0_31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V.  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110a992009_0_31"/>
          <p:cNvSpPr txBox="1"/>
          <p:nvPr>
            <p:ph idx="1" type="body"/>
          </p:nvPr>
        </p:nvSpPr>
        <p:spPr>
          <a:xfrm>
            <a:off x="838200" y="1988325"/>
            <a:ext cx="104313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Manipulation of a model of autonomous vehicle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2 exercices 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 Lane changing                                       To be developed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-  Moving to a point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S</a:t>
            </a:r>
            <a:r>
              <a:rPr lang="fr-FR"/>
              <a:t>till many possibilities of Qcar to be exploited (Line tracking, obstacle detection…)</a:t>
            </a:r>
            <a:endParaRPr/>
          </a:p>
        </p:txBody>
      </p:sp>
      <p:sp>
        <p:nvSpPr>
          <p:cNvPr id="132" name="Google Shape;132;g1110a992009_0_31"/>
          <p:cNvSpPr/>
          <p:nvPr/>
        </p:nvSpPr>
        <p:spPr>
          <a:xfrm>
            <a:off x="4999175" y="3235225"/>
            <a:ext cx="13650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838200" y="880533"/>
            <a:ext cx="10515600" cy="81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Summary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1701850" y="2190525"/>
            <a:ext cx="96519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-FR" sz="2500"/>
              <a:t>Introduction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-FR" sz="2500"/>
              <a:t>Control of Qcar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-FR" sz="2500"/>
              <a:t>Lane changing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-FR" sz="2500"/>
              <a:t>Moving to a point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-FR" sz="2500"/>
              <a:t>Conclusion</a:t>
            </a:r>
            <a:endParaRPr sz="2500"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00" y="2321169"/>
            <a:ext cx="4762601" cy="31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10a992009_0_1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I. 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10a992009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QCAR  →  little model of autonomous vehicle, </a:t>
            </a:r>
            <a:r>
              <a:rPr lang="fr-FR"/>
              <a:t>developed</a:t>
            </a:r>
            <a:r>
              <a:rPr lang="fr-FR"/>
              <a:t> by Quanser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80" name="Google Shape;80;g1110a99200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13" y="2396825"/>
            <a:ext cx="8441175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0a992009_0_6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II.  Control of Qcar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10a992009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Follows the bicycle model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cdfffff                                            Velocity </a:t>
            </a:r>
            <a:r>
              <a:rPr b="1" lang="fr-FR"/>
              <a:t>V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             Steering angle </a:t>
            </a:r>
            <a:r>
              <a:rPr b="1" lang="fr-FR"/>
              <a:t>δ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110a99200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113" y="2942763"/>
            <a:ext cx="51530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110a992009_0_6"/>
          <p:cNvSpPr/>
          <p:nvPr/>
        </p:nvSpPr>
        <p:spPr>
          <a:xfrm>
            <a:off x="6128150" y="3757575"/>
            <a:ext cx="13650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g1110a99200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25" y="5408550"/>
            <a:ext cx="976575" cy="4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ae219fc6_0_0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II.  Control of Qcar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12ae219fc6_0_0"/>
          <p:cNvSpPr txBox="1"/>
          <p:nvPr>
            <p:ph idx="1" type="body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In Simulink :  HIL </a:t>
            </a:r>
            <a:r>
              <a:rPr b="1" lang="fr-FR"/>
              <a:t>Read</a:t>
            </a:r>
            <a:r>
              <a:rPr lang="fr-FR"/>
              <a:t> &amp; HIL </a:t>
            </a:r>
            <a:r>
              <a:rPr b="1" lang="fr-FR"/>
              <a:t>Write</a:t>
            </a:r>
            <a:r>
              <a:rPr lang="fr-FR"/>
              <a:t> blocks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                                                              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112ae219fc6_0_0"/>
          <p:cNvPicPr preferRelativeResize="0"/>
          <p:nvPr/>
        </p:nvPicPr>
        <p:blipFill rotWithShape="1">
          <a:blip r:embed="rId3">
            <a:alphaModFix/>
          </a:blip>
          <a:srcRect b="33846" l="88481" r="757" t="26769"/>
          <a:stretch/>
        </p:blipFill>
        <p:spPr>
          <a:xfrm>
            <a:off x="6538600" y="2588975"/>
            <a:ext cx="2156050" cy="3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2ae219fc6_0_0"/>
          <p:cNvPicPr preferRelativeResize="0"/>
          <p:nvPr/>
        </p:nvPicPr>
        <p:blipFill rotWithShape="1">
          <a:blip r:embed="rId3">
            <a:alphaModFix/>
          </a:blip>
          <a:srcRect b="6157" l="88482" r="441" t="66559"/>
          <a:stretch/>
        </p:blipFill>
        <p:spPr>
          <a:xfrm>
            <a:off x="2714375" y="3166474"/>
            <a:ext cx="2515300" cy="2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0a992009_0_11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III.  Lane changing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110a992009_0_11"/>
          <p:cNvPicPr preferRelativeResize="0"/>
          <p:nvPr/>
        </p:nvPicPr>
        <p:blipFill rotWithShape="1">
          <a:blip r:embed="rId3">
            <a:alphaModFix/>
          </a:blip>
          <a:srcRect b="0" l="0" r="0" t="5455"/>
          <a:stretch/>
        </p:blipFill>
        <p:spPr>
          <a:xfrm>
            <a:off x="1130500" y="1791755"/>
            <a:ext cx="10223301" cy="425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0a992009_0_16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III.  Lane changing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110a992009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fr-FR"/>
              <a:t>                                      </a:t>
            </a:r>
            <a:endParaRPr/>
          </a:p>
        </p:txBody>
      </p:sp>
      <p:pic>
        <p:nvPicPr>
          <p:cNvPr id="110" name="Google Shape;110;g1110a992009_0_16" title="Snapchat-753281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50" y="1750350"/>
            <a:ext cx="5625100" cy="4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0a992009_0_21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IV.  Moving to a point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110a992009_0_21"/>
          <p:cNvSpPr txBox="1"/>
          <p:nvPr>
            <p:ph idx="1" type="body"/>
          </p:nvPr>
        </p:nvSpPr>
        <p:spPr>
          <a:xfrm>
            <a:off x="838200" y="2055725"/>
            <a:ext cx="105156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Goal : reach a given point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1110a992009_0_21"/>
          <p:cNvPicPr preferRelativeResize="0"/>
          <p:nvPr/>
        </p:nvPicPr>
        <p:blipFill rotWithShape="1">
          <a:blip r:embed="rId3">
            <a:alphaModFix/>
          </a:blip>
          <a:srcRect b="0" l="0" r="0" t="6226"/>
          <a:stretch/>
        </p:blipFill>
        <p:spPr>
          <a:xfrm>
            <a:off x="4130725" y="2443275"/>
            <a:ext cx="7772400" cy="3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110a992009_0_21"/>
          <p:cNvPicPr preferRelativeResize="0"/>
          <p:nvPr/>
        </p:nvPicPr>
        <p:blipFill rotWithShape="1">
          <a:blip r:embed="rId4">
            <a:alphaModFix/>
          </a:blip>
          <a:srcRect b="23512" l="0" r="8750" t="13534"/>
          <a:stretch/>
        </p:blipFill>
        <p:spPr>
          <a:xfrm rot="-5400000">
            <a:off x="820150" y="2678225"/>
            <a:ext cx="2659450" cy="32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0a992009_0_26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>
                <a:latin typeface="Arial"/>
                <a:ea typeface="Arial"/>
                <a:cs typeface="Arial"/>
                <a:sym typeface="Arial"/>
              </a:rPr>
              <a:t>IV.  Moving to a point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110a992009_0_26" title="Snapchat-104263019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900" y="1565275"/>
            <a:ext cx="2259300" cy="455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110a992009_0_26"/>
          <p:cNvPicPr preferRelativeResize="0"/>
          <p:nvPr/>
        </p:nvPicPr>
        <p:blipFill rotWithShape="1">
          <a:blip r:embed="rId5">
            <a:alphaModFix/>
          </a:blip>
          <a:srcRect b="28057" l="5856" r="11183" t="33784"/>
          <a:stretch/>
        </p:blipFill>
        <p:spPr>
          <a:xfrm rot="10800000">
            <a:off x="94250" y="2418421"/>
            <a:ext cx="8265475" cy="2145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Personnalisé 9">
      <a:dk1>
        <a:srgbClr val="000000"/>
      </a:dk1>
      <a:lt1>
        <a:srgbClr val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1">
  <a:themeElements>
    <a:clrScheme name="Poly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2017-09-17T21:12:38Z</dcterms:created>
  <dc:creator>Aurelie Schmitt</dc:creator>
</cp:coreProperties>
</file>