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3" r:id="rId1"/>
    <p:sldMasterId id="2147484326" r:id="rId2"/>
    <p:sldMasterId id="2147483687" r:id="rId3"/>
    <p:sldMasterId id="2147483753" r:id="rId4"/>
    <p:sldMasterId id="2147483767" r:id="rId5"/>
    <p:sldMasterId id="2147483776" r:id="rId6"/>
    <p:sldMasterId id="2147483785" r:id="rId7"/>
  </p:sldMasterIdLst>
  <p:sldIdLst>
    <p:sldId id="256" r:id="rId8"/>
    <p:sldId id="257" r:id="rId9"/>
    <p:sldId id="258" r:id="rId10"/>
    <p:sldId id="259" r:id="rId11"/>
    <p:sldId id="261" r:id="rId12"/>
    <p:sldId id="262" r:id="rId13"/>
    <p:sldId id="265" r:id="rId14"/>
    <p:sldId id="264" r:id="rId15"/>
    <p:sldId id="266" r:id="rId16"/>
    <p:sldId id="267" r:id="rId17"/>
    <p:sldId id="268" r:id="rId18"/>
    <p:sldId id="269" r:id="rId19"/>
    <p:sldId id="270" r:id="rId20"/>
    <p:sldId id="263" r:id="rId21"/>
  </p:sldIdLst>
  <p:sldSz cx="12192000" cy="6858000"/>
  <p:notesSz cx="6799263" cy="99298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518FA6-5E87-4DC9-843D-34FD4160D5AD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C6BD301-E502-4713-8AEA-5DD9E26DBA3E}">
      <dgm:prSet/>
      <dgm:spPr/>
      <dgm:t>
        <a:bodyPr/>
        <a:lstStyle/>
        <a:p>
          <a:r>
            <a:rPr lang="fr-FR" dirty="0"/>
            <a:t>Championnat</a:t>
          </a:r>
          <a:endParaRPr lang="en-US" dirty="0"/>
        </a:p>
      </dgm:t>
    </dgm:pt>
    <dgm:pt modelId="{024B08DB-07B2-47E2-AA3F-BE8FF427CD42}" type="parTrans" cxnId="{17B1703D-C56D-4D1B-BA09-1868BBABC552}">
      <dgm:prSet/>
      <dgm:spPr/>
      <dgm:t>
        <a:bodyPr/>
        <a:lstStyle/>
        <a:p>
          <a:endParaRPr lang="en-US"/>
        </a:p>
      </dgm:t>
    </dgm:pt>
    <dgm:pt modelId="{D3D31627-3DF0-4FEF-8A5D-1BBF5BAF10D0}" type="sibTrans" cxnId="{17B1703D-C56D-4D1B-BA09-1868BBABC552}">
      <dgm:prSet/>
      <dgm:spPr/>
      <dgm:t>
        <a:bodyPr/>
        <a:lstStyle/>
        <a:p>
          <a:endParaRPr lang="en-US"/>
        </a:p>
      </dgm:t>
    </dgm:pt>
    <dgm:pt modelId="{3468D997-109C-4905-AAC8-40493F69C202}">
      <dgm:prSet/>
      <dgm:spPr/>
      <dgm:t>
        <a:bodyPr/>
        <a:lstStyle/>
        <a:p>
          <a:r>
            <a:rPr lang="en-US" dirty="0"/>
            <a:t>L’équipe Robotech</a:t>
          </a:r>
        </a:p>
      </dgm:t>
    </dgm:pt>
    <dgm:pt modelId="{F2A215F4-8FFD-4B16-9F94-F7E337ABC0D4}" type="parTrans" cxnId="{026815A2-1A4E-4326-B73E-03E985B440F8}">
      <dgm:prSet/>
      <dgm:spPr/>
      <dgm:t>
        <a:bodyPr/>
        <a:lstStyle/>
        <a:p>
          <a:endParaRPr lang="en-US"/>
        </a:p>
      </dgm:t>
    </dgm:pt>
    <dgm:pt modelId="{82A8BB0B-0DA1-4BA6-B2DD-44D77A795653}" type="sibTrans" cxnId="{026815A2-1A4E-4326-B73E-03E985B440F8}">
      <dgm:prSet/>
      <dgm:spPr/>
      <dgm:t>
        <a:bodyPr/>
        <a:lstStyle/>
        <a:p>
          <a:endParaRPr lang="en-US"/>
        </a:p>
      </dgm:t>
    </dgm:pt>
    <dgm:pt modelId="{BF52D518-B91C-45E3-89D4-BDEF6823361B}">
      <dgm:prSet/>
      <dgm:spPr/>
      <dgm:t>
        <a:bodyPr/>
        <a:lstStyle/>
        <a:p>
          <a:r>
            <a:rPr lang="fr-FR" dirty="0"/>
            <a:t>Tests et résultats</a:t>
          </a:r>
          <a:endParaRPr lang="en-US" dirty="0"/>
        </a:p>
      </dgm:t>
    </dgm:pt>
    <dgm:pt modelId="{17F5DC18-362C-41B2-9082-19E8FAF6B87A}" type="parTrans" cxnId="{C87DAD60-F0A3-4E98-BD7E-ED07B351D42C}">
      <dgm:prSet/>
      <dgm:spPr/>
      <dgm:t>
        <a:bodyPr/>
        <a:lstStyle/>
        <a:p>
          <a:endParaRPr lang="en-US"/>
        </a:p>
      </dgm:t>
    </dgm:pt>
    <dgm:pt modelId="{0F219568-E473-4607-9D88-95AB89B4CAAF}" type="sibTrans" cxnId="{C87DAD60-F0A3-4E98-BD7E-ED07B351D42C}">
      <dgm:prSet/>
      <dgm:spPr/>
      <dgm:t>
        <a:bodyPr/>
        <a:lstStyle/>
        <a:p>
          <a:endParaRPr lang="en-US"/>
        </a:p>
      </dgm:t>
    </dgm:pt>
    <dgm:pt modelId="{44747BF0-B0D5-4656-8195-670D09D2CF4F}">
      <dgm:prSet/>
      <dgm:spPr/>
      <dgm:t>
        <a:bodyPr/>
        <a:lstStyle/>
        <a:p>
          <a:r>
            <a:rPr lang="fr-FR"/>
            <a:t>3D conception</a:t>
          </a:r>
          <a:endParaRPr lang="en-US"/>
        </a:p>
      </dgm:t>
    </dgm:pt>
    <dgm:pt modelId="{E5347A2F-E7D3-45B9-A475-04528CB69E24}" type="parTrans" cxnId="{967456E6-8215-47A4-AA08-D31587F41C4A}">
      <dgm:prSet/>
      <dgm:spPr/>
      <dgm:t>
        <a:bodyPr/>
        <a:lstStyle/>
        <a:p>
          <a:endParaRPr lang="en-US"/>
        </a:p>
      </dgm:t>
    </dgm:pt>
    <dgm:pt modelId="{4D658DC2-5456-4853-8B14-87DC637ABBB0}" type="sibTrans" cxnId="{967456E6-8215-47A4-AA08-D31587F41C4A}">
      <dgm:prSet/>
      <dgm:spPr/>
      <dgm:t>
        <a:bodyPr/>
        <a:lstStyle/>
        <a:p>
          <a:endParaRPr lang="en-US"/>
        </a:p>
      </dgm:t>
    </dgm:pt>
    <dgm:pt modelId="{85078703-36D4-495D-8F48-570CFEECE0AF}">
      <dgm:prSet/>
      <dgm:spPr/>
      <dgm:t>
        <a:bodyPr/>
        <a:lstStyle/>
        <a:p>
          <a:r>
            <a:rPr lang="fr-FR"/>
            <a:t>Conclusion</a:t>
          </a:r>
          <a:endParaRPr lang="en-US"/>
        </a:p>
      </dgm:t>
    </dgm:pt>
    <dgm:pt modelId="{23E06317-10E3-41C2-83B2-EA091E1ED635}" type="parTrans" cxnId="{9445E7EC-9B7A-4A29-8DD5-13D695A351A2}">
      <dgm:prSet/>
      <dgm:spPr/>
      <dgm:t>
        <a:bodyPr/>
        <a:lstStyle/>
        <a:p>
          <a:endParaRPr lang="en-US"/>
        </a:p>
      </dgm:t>
    </dgm:pt>
    <dgm:pt modelId="{7A8517A6-2C76-4AD3-A67C-A532ABBA0213}" type="sibTrans" cxnId="{9445E7EC-9B7A-4A29-8DD5-13D695A351A2}">
      <dgm:prSet/>
      <dgm:spPr/>
      <dgm:t>
        <a:bodyPr/>
        <a:lstStyle/>
        <a:p>
          <a:endParaRPr lang="en-US"/>
        </a:p>
      </dgm:t>
    </dgm:pt>
    <dgm:pt modelId="{6986E08B-0FE6-48EE-8EC0-6CD1ED839BC0}">
      <dgm:prSet/>
      <dgm:spPr/>
      <dgm:t>
        <a:bodyPr/>
        <a:lstStyle/>
        <a:p>
          <a:r>
            <a:rPr lang="fr-FR" dirty="0"/>
            <a:t>Objectifs et contraintes </a:t>
          </a:r>
          <a:endParaRPr lang="en-US" dirty="0"/>
        </a:p>
      </dgm:t>
    </dgm:pt>
    <dgm:pt modelId="{E2202714-04C8-4FD1-95CB-057607AEAE9E}" type="sibTrans" cxnId="{1A6D5EDC-FA9C-4ECB-964D-B6C48D3A0791}">
      <dgm:prSet/>
      <dgm:spPr/>
      <dgm:t>
        <a:bodyPr/>
        <a:lstStyle/>
        <a:p>
          <a:endParaRPr lang="en-US"/>
        </a:p>
      </dgm:t>
    </dgm:pt>
    <dgm:pt modelId="{28C55095-74F7-478C-A88D-46E382A68D87}" type="parTrans" cxnId="{1A6D5EDC-FA9C-4ECB-964D-B6C48D3A0791}">
      <dgm:prSet/>
      <dgm:spPr/>
      <dgm:t>
        <a:bodyPr/>
        <a:lstStyle/>
        <a:p>
          <a:endParaRPr lang="en-US"/>
        </a:p>
      </dgm:t>
    </dgm:pt>
    <dgm:pt modelId="{94FCE923-AA6C-42FE-8634-6EE21996560C}" type="pres">
      <dgm:prSet presAssocID="{02518FA6-5E87-4DC9-843D-34FD4160D5AD}" presName="Name0" presStyleCnt="0">
        <dgm:presLayoutVars>
          <dgm:dir/>
          <dgm:resizeHandles val="exact"/>
        </dgm:presLayoutVars>
      </dgm:prSet>
      <dgm:spPr/>
    </dgm:pt>
    <dgm:pt modelId="{F71FB3CC-5AEB-4EE7-B332-AAF05C4FC3E6}" type="pres">
      <dgm:prSet presAssocID="{1C6BD301-E502-4713-8AEA-5DD9E26DBA3E}" presName="node" presStyleLbl="node1" presStyleIdx="0" presStyleCnt="6">
        <dgm:presLayoutVars>
          <dgm:bulletEnabled val="1"/>
        </dgm:presLayoutVars>
      </dgm:prSet>
      <dgm:spPr/>
    </dgm:pt>
    <dgm:pt modelId="{D0CB91C8-DA95-497F-9249-9C8C3C7B237B}" type="pres">
      <dgm:prSet presAssocID="{D3D31627-3DF0-4FEF-8A5D-1BBF5BAF10D0}" presName="sibTrans" presStyleLbl="sibTrans1D1" presStyleIdx="0" presStyleCnt="5"/>
      <dgm:spPr/>
    </dgm:pt>
    <dgm:pt modelId="{CC1AC0B2-F3D0-4E65-AA9A-140A3ED403C2}" type="pres">
      <dgm:prSet presAssocID="{D3D31627-3DF0-4FEF-8A5D-1BBF5BAF10D0}" presName="connectorText" presStyleLbl="sibTrans1D1" presStyleIdx="0" presStyleCnt="5"/>
      <dgm:spPr/>
    </dgm:pt>
    <dgm:pt modelId="{9567DF06-50EB-4A73-85CA-25124B660EA8}" type="pres">
      <dgm:prSet presAssocID="{6986E08B-0FE6-48EE-8EC0-6CD1ED839BC0}" presName="node" presStyleLbl="node1" presStyleIdx="1" presStyleCnt="6">
        <dgm:presLayoutVars>
          <dgm:bulletEnabled val="1"/>
        </dgm:presLayoutVars>
      </dgm:prSet>
      <dgm:spPr/>
    </dgm:pt>
    <dgm:pt modelId="{A5D672EB-2118-42BA-B351-EFFE3E61A0E1}" type="pres">
      <dgm:prSet presAssocID="{E2202714-04C8-4FD1-95CB-057607AEAE9E}" presName="sibTrans" presStyleLbl="sibTrans1D1" presStyleIdx="1" presStyleCnt="5"/>
      <dgm:spPr/>
    </dgm:pt>
    <dgm:pt modelId="{55EDF93B-E830-479E-BC42-C3F466F97B8C}" type="pres">
      <dgm:prSet presAssocID="{E2202714-04C8-4FD1-95CB-057607AEAE9E}" presName="connectorText" presStyleLbl="sibTrans1D1" presStyleIdx="1" presStyleCnt="5"/>
      <dgm:spPr/>
    </dgm:pt>
    <dgm:pt modelId="{17D4C708-01E4-4077-B0B9-1D93D7662695}" type="pres">
      <dgm:prSet presAssocID="{3468D997-109C-4905-AAC8-40493F69C202}" presName="node" presStyleLbl="node1" presStyleIdx="2" presStyleCnt="6">
        <dgm:presLayoutVars>
          <dgm:bulletEnabled val="1"/>
        </dgm:presLayoutVars>
      </dgm:prSet>
      <dgm:spPr/>
    </dgm:pt>
    <dgm:pt modelId="{4EEE0013-8525-427E-871B-4138A36AA4D4}" type="pres">
      <dgm:prSet presAssocID="{82A8BB0B-0DA1-4BA6-B2DD-44D77A795653}" presName="sibTrans" presStyleLbl="sibTrans1D1" presStyleIdx="2" presStyleCnt="5"/>
      <dgm:spPr/>
    </dgm:pt>
    <dgm:pt modelId="{4A1C7057-941C-4030-9870-A1C6032C4608}" type="pres">
      <dgm:prSet presAssocID="{82A8BB0B-0DA1-4BA6-B2DD-44D77A795653}" presName="connectorText" presStyleLbl="sibTrans1D1" presStyleIdx="2" presStyleCnt="5"/>
      <dgm:spPr/>
    </dgm:pt>
    <dgm:pt modelId="{68537EEA-812C-4634-AEA4-1AED9D929300}" type="pres">
      <dgm:prSet presAssocID="{BF52D518-B91C-45E3-89D4-BDEF6823361B}" presName="node" presStyleLbl="node1" presStyleIdx="3" presStyleCnt="6">
        <dgm:presLayoutVars>
          <dgm:bulletEnabled val="1"/>
        </dgm:presLayoutVars>
      </dgm:prSet>
      <dgm:spPr/>
    </dgm:pt>
    <dgm:pt modelId="{DC7742F5-89B9-4E3A-A6F7-ED8547DF373F}" type="pres">
      <dgm:prSet presAssocID="{0F219568-E473-4607-9D88-95AB89B4CAAF}" presName="sibTrans" presStyleLbl="sibTrans1D1" presStyleIdx="3" presStyleCnt="5"/>
      <dgm:spPr/>
    </dgm:pt>
    <dgm:pt modelId="{FA393E63-BC0D-4623-BA02-DB4D8BDE31BB}" type="pres">
      <dgm:prSet presAssocID="{0F219568-E473-4607-9D88-95AB89B4CAAF}" presName="connectorText" presStyleLbl="sibTrans1D1" presStyleIdx="3" presStyleCnt="5"/>
      <dgm:spPr/>
    </dgm:pt>
    <dgm:pt modelId="{5A6B9FAE-FACB-4C83-BEDD-AC19A724359E}" type="pres">
      <dgm:prSet presAssocID="{44747BF0-B0D5-4656-8195-670D09D2CF4F}" presName="node" presStyleLbl="node1" presStyleIdx="4" presStyleCnt="6">
        <dgm:presLayoutVars>
          <dgm:bulletEnabled val="1"/>
        </dgm:presLayoutVars>
      </dgm:prSet>
      <dgm:spPr/>
    </dgm:pt>
    <dgm:pt modelId="{390DC64F-E552-47E7-89AD-DC3D7C7346BD}" type="pres">
      <dgm:prSet presAssocID="{4D658DC2-5456-4853-8B14-87DC637ABBB0}" presName="sibTrans" presStyleLbl="sibTrans1D1" presStyleIdx="4" presStyleCnt="5"/>
      <dgm:spPr/>
    </dgm:pt>
    <dgm:pt modelId="{A9BEFBEC-2101-49B7-BBD1-BABACE770D21}" type="pres">
      <dgm:prSet presAssocID="{4D658DC2-5456-4853-8B14-87DC637ABBB0}" presName="connectorText" presStyleLbl="sibTrans1D1" presStyleIdx="4" presStyleCnt="5"/>
      <dgm:spPr/>
    </dgm:pt>
    <dgm:pt modelId="{08F3B1B7-391B-4208-ADF8-CEAD3AA8CDD3}" type="pres">
      <dgm:prSet presAssocID="{85078703-36D4-495D-8F48-570CFEECE0AF}" presName="node" presStyleLbl="node1" presStyleIdx="5" presStyleCnt="6">
        <dgm:presLayoutVars>
          <dgm:bulletEnabled val="1"/>
        </dgm:presLayoutVars>
      </dgm:prSet>
      <dgm:spPr/>
    </dgm:pt>
  </dgm:ptLst>
  <dgm:cxnLst>
    <dgm:cxn modelId="{81414B09-F0DF-4344-A3B2-E0D921D1091B}" type="presOf" srcId="{3468D997-109C-4905-AAC8-40493F69C202}" destId="{17D4C708-01E4-4077-B0B9-1D93D7662695}" srcOrd="0" destOrd="0" presId="urn:microsoft.com/office/officeart/2016/7/layout/RepeatingBendingProcessNew"/>
    <dgm:cxn modelId="{2A36A50E-5BEA-45C7-A929-0BA0D1852ADD}" type="presOf" srcId="{4D658DC2-5456-4853-8B14-87DC637ABBB0}" destId="{A9BEFBEC-2101-49B7-BBD1-BABACE770D21}" srcOrd="1" destOrd="0" presId="urn:microsoft.com/office/officeart/2016/7/layout/RepeatingBendingProcessNew"/>
    <dgm:cxn modelId="{8BD9D00F-EE3E-4AC5-B69F-CC371E50B07D}" type="presOf" srcId="{E2202714-04C8-4FD1-95CB-057607AEAE9E}" destId="{55EDF93B-E830-479E-BC42-C3F466F97B8C}" srcOrd="1" destOrd="0" presId="urn:microsoft.com/office/officeart/2016/7/layout/RepeatingBendingProcessNew"/>
    <dgm:cxn modelId="{37986627-40BB-4874-B2B1-A62D1FC5DB5E}" type="presOf" srcId="{85078703-36D4-495D-8F48-570CFEECE0AF}" destId="{08F3B1B7-391B-4208-ADF8-CEAD3AA8CDD3}" srcOrd="0" destOrd="0" presId="urn:microsoft.com/office/officeart/2016/7/layout/RepeatingBendingProcessNew"/>
    <dgm:cxn modelId="{17B1703D-C56D-4D1B-BA09-1868BBABC552}" srcId="{02518FA6-5E87-4DC9-843D-34FD4160D5AD}" destId="{1C6BD301-E502-4713-8AEA-5DD9E26DBA3E}" srcOrd="0" destOrd="0" parTransId="{024B08DB-07B2-47E2-AA3F-BE8FF427CD42}" sibTransId="{D3D31627-3DF0-4FEF-8A5D-1BBF5BAF10D0}"/>
    <dgm:cxn modelId="{C87DAD60-F0A3-4E98-BD7E-ED07B351D42C}" srcId="{02518FA6-5E87-4DC9-843D-34FD4160D5AD}" destId="{BF52D518-B91C-45E3-89D4-BDEF6823361B}" srcOrd="3" destOrd="0" parTransId="{17F5DC18-362C-41B2-9082-19E8FAF6B87A}" sibTransId="{0F219568-E473-4607-9D88-95AB89B4CAAF}"/>
    <dgm:cxn modelId="{80EC3265-267E-4081-901F-7B8AEC25A714}" type="presOf" srcId="{D3D31627-3DF0-4FEF-8A5D-1BBF5BAF10D0}" destId="{CC1AC0B2-F3D0-4E65-AA9A-140A3ED403C2}" srcOrd="1" destOrd="0" presId="urn:microsoft.com/office/officeart/2016/7/layout/RepeatingBendingProcessNew"/>
    <dgm:cxn modelId="{6F507A68-FBB6-4C75-B016-51ED664797EC}" type="presOf" srcId="{4D658DC2-5456-4853-8B14-87DC637ABBB0}" destId="{390DC64F-E552-47E7-89AD-DC3D7C7346BD}" srcOrd="0" destOrd="0" presId="urn:microsoft.com/office/officeart/2016/7/layout/RepeatingBendingProcessNew"/>
    <dgm:cxn modelId="{1CFC7A5A-039D-45A4-947C-BFFAFE47B77A}" type="presOf" srcId="{BF52D518-B91C-45E3-89D4-BDEF6823361B}" destId="{68537EEA-812C-4634-AEA4-1AED9D929300}" srcOrd="0" destOrd="0" presId="urn:microsoft.com/office/officeart/2016/7/layout/RepeatingBendingProcessNew"/>
    <dgm:cxn modelId="{380BB587-56BB-449F-8C56-F38F3836C304}" type="presOf" srcId="{D3D31627-3DF0-4FEF-8A5D-1BBF5BAF10D0}" destId="{D0CB91C8-DA95-497F-9249-9C8C3C7B237B}" srcOrd="0" destOrd="0" presId="urn:microsoft.com/office/officeart/2016/7/layout/RepeatingBendingProcessNew"/>
    <dgm:cxn modelId="{7DFDDF97-FDCD-41FA-9A65-17BCFC73896B}" type="presOf" srcId="{82A8BB0B-0DA1-4BA6-B2DD-44D77A795653}" destId="{4EEE0013-8525-427E-871B-4138A36AA4D4}" srcOrd="0" destOrd="0" presId="urn:microsoft.com/office/officeart/2016/7/layout/RepeatingBendingProcessNew"/>
    <dgm:cxn modelId="{026815A2-1A4E-4326-B73E-03E985B440F8}" srcId="{02518FA6-5E87-4DC9-843D-34FD4160D5AD}" destId="{3468D997-109C-4905-AAC8-40493F69C202}" srcOrd="2" destOrd="0" parTransId="{F2A215F4-8FFD-4B16-9F94-F7E337ABC0D4}" sibTransId="{82A8BB0B-0DA1-4BA6-B2DD-44D77A795653}"/>
    <dgm:cxn modelId="{A7A641B5-F3B8-4E61-8434-D8DD65DF9CF3}" type="presOf" srcId="{0F219568-E473-4607-9D88-95AB89B4CAAF}" destId="{DC7742F5-89B9-4E3A-A6F7-ED8547DF373F}" srcOrd="0" destOrd="0" presId="urn:microsoft.com/office/officeart/2016/7/layout/RepeatingBendingProcessNew"/>
    <dgm:cxn modelId="{C70647B6-5633-41B5-84E1-6D5CD05A801D}" type="presOf" srcId="{82A8BB0B-0DA1-4BA6-B2DD-44D77A795653}" destId="{4A1C7057-941C-4030-9870-A1C6032C4608}" srcOrd="1" destOrd="0" presId="urn:microsoft.com/office/officeart/2016/7/layout/RepeatingBendingProcessNew"/>
    <dgm:cxn modelId="{7D2E3ABF-6949-48ED-96F7-387571958A17}" type="presOf" srcId="{02518FA6-5E87-4DC9-843D-34FD4160D5AD}" destId="{94FCE923-AA6C-42FE-8634-6EE21996560C}" srcOrd="0" destOrd="0" presId="urn:microsoft.com/office/officeart/2016/7/layout/RepeatingBendingProcessNew"/>
    <dgm:cxn modelId="{71EFD3C0-FFEF-4E7E-A6A4-D0A119188D89}" type="presOf" srcId="{6986E08B-0FE6-48EE-8EC0-6CD1ED839BC0}" destId="{9567DF06-50EB-4A73-85CA-25124B660EA8}" srcOrd="0" destOrd="0" presId="urn:microsoft.com/office/officeart/2016/7/layout/RepeatingBendingProcessNew"/>
    <dgm:cxn modelId="{B6828CCF-B680-4FAB-AC2D-9C3B66FCCDA1}" type="presOf" srcId="{1C6BD301-E502-4713-8AEA-5DD9E26DBA3E}" destId="{F71FB3CC-5AEB-4EE7-B332-AAF05C4FC3E6}" srcOrd="0" destOrd="0" presId="urn:microsoft.com/office/officeart/2016/7/layout/RepeatingBendingProcessNew"/>
    <dgm:cxn modelId="{8263B0D0-FF01-44CE-86FA-45DDCB6A7A74}" type="presOf" srcId="{0F219568-E473-4607-9D88-95AB89B4CAAF}" destId="{FA393E63-BC0D-4623-BA02-DB4D8BDE31BB}" srcOrd="1" destOrd="0" presId="urn:microsoft.com/office/officeart/2016/7/layout/RepeatingBendingProcessNew"/>
    <dgm:cxn modelId="{7A5949D9-1D6C-4D38-BC2B-2541FEEBBAD0}" type="presOf" srcId="{44747BF0-B0D5-4656-8195-670D09D2CF4F}" destId="{5A6B9FAE-FACB-4C83-BEDD-AC19A724359E}" srcOrd="0" destOrd="0" presId="urn:microsoft.com/office/officeart/2016/7/layout/RepeatingBendingProcessNew"/>
    <dgm:cxn modelId="{1A6D5EDC-FA9C-4ECB-964D-B6C48D3A0791}" srcId="{02518FA6-5E87-4DC9-843D-34FD4160D5AD}" destId="{6986E08B-0FE6-48EE-8EC0-6CD1ED839BC0}" srcOrd="1" destOrd="0" parTransId="{28C55095-74F7-478C-A88D-46E382A68D87}" sibTransId="{E2202714-04C8-4FD1-95CB-057607AEAE9E}"/>
    <dgm:cxn modelId="{967456E6-8215-47A4-AA08-D31587F41C4A}" srcId="{02518FA6-5E87-4DC9-843D-34FD4160D5AD}" destId="{44747BF0-B0D5-4656-8195-670D09D2CF4F}" srcOrd="4" destOrd="0" parTransId="{E5347A2F-E7D3-45B9-A475-04528CB69E24}" sibTransId="{4D658DC2-5456-4853-8B14-87DC637ABBB0}"/>
    <dgm:cxn modelId="{9445E7EC-9B7A-4A29-8DD5-13D695A351A2}" srcId="{02518FA6-5E87-4DC9-843D-34FD4160D5AD}" destId="{85078703-36D4-495D-8F48-570CFEECE0AF}" srcOrd="5" destOrd="0" parTransId="{23E06317-10E3-41C2-83B2-EA091E1ED635}" sibTransId="{7A8517A6-2C76-4AD3-A67C-A532ABBA0213}"/>
    <dgm:cxn modelId="{9C9487F0-57DB-404B-AB15-DD321E3DBBED}" type="presOf" srcId="{E2202714-04C8-4FD1-95CB-057607AEAE9E}" destId="{A5D672EB-2118-42BA-B351-EFFE3E61A0E1}" srcOrd="0" destOrd="0" presId="urn:microsoft.com/office/officeart/2016/7/layout/RepeatingBendingProcessNew"/>
    <dgm:cxn modelId="{05F2FEC5-4FFC-4987-8BC8-619AFDB1BB9E}" type="presParOf" srcId="{94FCE923-AA6C-42FE-8634-6EE21996560C}" destId="{F71FB3CC-5AEB-4EE7-B332-AAF05C4FC3E6}" srcOrd="0" destOrd="0" presId="urn:microsoft.com/office/officeart/2016/7/layout/RepeatingBendingProcessNew"/>
    <dgm:cxn modelId="{2D8E17C8-1EFF-4CC7-867B-6E307DF5EDDE}" type="presParOf" srcId="{94FCE923-AA6C-42FE-8634-6EE21996560C}" destId="{D0CB91C8-DA95-497F-9249-9C8C3C7B237B}" srcOrd="1" destOrd="0" presId="urn:microsoft.com/office/officeart/2016/7/layout/RepeatingBendingProcessNew"/>
    <dgm:cxn modelId="{30718532-BD5F-4B3B-9324-1DF09FF08AFF}" type="presParOf" srcId="{D0CB91C8-DA95-497F-9249-9C8C3C7B237B}" destId="{CC1AC0B2-F3D0-4E65-AA9A-140A3ED403C2}" srcOrd="0" destOrd="0" presId="urn:microsoft.com/office/officeart/2016/7/layout/RepeatingBendingProcessNew"/>
    <dgm:cxn modelId="{70A4AADE-2968-40CC-B14F-136A0EAAA4D5}" type="presParOf" srcId="{94FCE923-AA6C-42FE-8634-6EE21996560C}" destId="{9567DF06-50EB-4A73-85CA-25124B660EA8}" srcOrd="2" destOrd="0" presId="urn:microsoft.com/office/officeart/2016/7/layout/RepeatingBendingProcessNew"/>
    <dgm:cxn modelId="{47D59FC0-2329-4CFC-9296-6E94F68FF4E0}" type="presParOf" srcId="{94FCE923-AA6C-42FE-8634-6EE21996560C}" destId="{A5D672EB-2118-42BA-B351-EFFE3E61A0E1}" srcOrd="3" destOrd="0" presId="urn:microsoft.com/office/officeart/2016/7/layout/RepeatingBendingProcessNew"/>
    <dgm:cxn modelId="{6E37B7B1-D51E-43E4-9AE8-34C834226E70}" type="presParOf" srcId="{A5D672EB-2118-42BA-B351-EFFE3E61A0E1}" destId="{55EDF93B-E830-479E-BC42-C3F466F97B8C}" srcOrd="0" destOrd="0" presId="urn:microsoft.com/office/officeart/2016/7/layout/RepeatingBendingProcessNew"/>
    <dgm:cxn modelId="{43245C98-9FE6-416B-9FA1-03C7413A41D0}" type="presParOf" srcId="{94FCE923-AA6C-42FE-8634-6EE21996560C}" destId="{17D4C708-01E4-4077-B0B9-1D93D7662695}" srcOrd="4" destOrd="0" presId="urn:microsoft.com/office/officeart/2016/7/layout/RepeatingBendingProcessNew"/>
    <dgm:cxn modelId="{64BA6FB4-6610-4162-8FAF-CB1A776037F1}" type="presParOf" srcId="{94FCE923-AA6C-42FE-8634-6EE21996560C}" destId="{4EEE0013-8525-427E-871B-4138A36AA4D4}" srcOrd="5" destOrd="0" presId="urn:microsoft.com/office/officeart/2016/7/layout/RepeatingBendingProcessNew"/>
    <dgm:cxn modelId="{E1BEFF8A-5A43-42D7-B0D3-EC44AB71EA5F}" type="presParOf" srcId="{4EEE0013-8525-427E-871B-4138A36AA4D4}" destId="{4A1C7057-941C-4030-9870-A1C6032C4608}" srcOrd="0" destOrd="0" presId="urn:microsoft.com/office/officeart/2016/7/layout/RepeatingBendingProcessNew"/>
    <dgm:cxn modelId="{D0A8D02D-CD37-44E7-BCD9-5489951FFE9B}" type="presParOf" srcId="{94FCE923-AA6C-42FE-8634-6EE21996560C}" destId="{68537EEA-812C-4634-AEA4-1AED9D929300}" srcOrd="6" destOrd="0" presId="urn:microsoft.com/office/officeart/2016/7/layout/RepeatingBendingProcessNew"/>
    <dgm:cxn modelId="{58EA83C0-D9C8-425D-8039-970299ED5C08}" type="presParOf" srcId="{94FCE923-AA6C-42FE-8634-6EE21996560C}" destId="{DC7742F5-89B9-4E3A-A6F7-ED8547DF373F}" srcOrd="7" destOrd="0" presId="urn:microsoft.com/office/officeart/2016/7/layout/RepeatingBendingProcessNew"/>
    <dgm:cxn modelId="{BF2B9780-68A7-4913-8765-401D9E37C2FE}" type="presParOf" srcId="{DC7742F5-89B9-4E3A-A6F7-ED8547DF373F}" destId="{FA393E63-BC0D-4623-BA02-DB4D8BDE31BB}" srcOrd="0" destOrd="0" presId="urn:microsoft.com/office/officeart/2016/7/layout/RepeatingBendingProcessNew"/>
    <dgm:cxn modelId="{080019A4-2A8F-4E2F-841B-D6D886B98728}" type="presParOf" srcId="{94FCE923-AA6C-42FE-8634-6EE21996560C}" destId="{5A6B9FAE-FACB-4C83-BEDD-AC19A724359E}" srcOrd="8" destOrd="0" presId="urn:microsoft.com/office/officeart/2016/7/layout/RepeatingBendingProcessNew"/>
    <dgm:cxn modelId="{57099F77-FB41-4F36-9AD4-B1E542CCA100}" type="presParOf" srcId="{94FCE923-AA6C-42FE-8634-6EE21996560C}" destId="{390DC64F-E552-47E7-89AD-DC3D7C7346BD}" srcOrd="9" destOrd="0" presId="urn:microsoft.com/office/officeart/2016/7/layout/RepeatingBendingProcessNew"/>
    <dgm:cxn modelId="{E5A5AE0E-B9F5-4234-8766-2830283C516D}" type="presParOf" srcId="{390DC64F-E552-47E7-89AD-DC3D7C7346BD}" destId="{A9BEFBEC-2101-49B7-BBD1-BABACE770D21}" srcOrd="0" destOrd="0" presId="urn:microsoft.com/office/officeart/2016/7/layout/RepeatingBendingProcessNew"/>
    <dgm:cxn modelId="{EADB3A4F-1E35-46A8-998C-19B3DAF42059}" type="presParOf" srcId="{94FCE923-AA6C-42FE-8634-6EE21996560C}" destId="{08F3B1B7-391B-4208-ADF8-CEAD3AA8CDD3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F9FDE3-92A1-4BD2-80B8-8BB14BE987DD}" type="doc">
      <dgm:prSet loTypeId="urn:microsoft.com/office/officeart/2005/8/layout/cycle8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8255D2B-B1FB-4AFA-A0C3-8136F8354D33}">
      <dgm:prSet/>
      <dgm:spPr/>
      <dgm:t>
        <a:bodyPr/>
        <a:lstStyle/>
        <a:p>
          <a:r>
            <a:rPr lang="fr-FR"/>
            <a:t>Pole conception</a:t>
          </a:r>
          <a:endParaRPr lang="en-US"/>
        </a:p>
      </dgm:t>
    </dgm:pt>
    <dgm:pt modelId="{B70CF8CE-3B42-4EEC-B273-C7861D800EBB}" type="parTrans" cxnId="{DAA1BF3F-4E8D-4486-9FF7-28317BAC42EE}">
      <dgm:prSet/>
      <dgm:spPr/>
      <dgm:t>
        <a:bodyPr/>
        <a:lstStyle/>
        <a:p>
          <a:endParaRPr lang="en-US"/>
        </a:p>
      </dgm:t>
    </dgm:pt>
    <dgm:pt modelId="{7F28B08B-93B6-4B31-84D8-30320B896B6F}" type="sibTrans" cxnId="{DAA1BF3F-4E8D-4486-9FF7-28317BAC42EE}">
      <dgm:prSet/>
      <dgm:spPr/>
      <dgm:t>
        <a:bodyPr/>
        <a:lstStyle/>
        <a:p>
          <a:endParaRPr lang="en-US"/>
        </a:p>
      </dgm:t>
    </dgm:pt>
    <dgm:pt modelId="{7DCA8B06-58E7-4BB6-98E0-6CE843CE4D5D}">
      <dgm:prSet/>
      <dgm:spPr/>
      <dgm:t>
        <a:bodyPr/>
        <a:lstStyle/>
        <a:p>
          <a:r>
            <a:rPr lang="fr-FR"/>
            <a:t>Pole informatique</a:t>
          </a:r>
          <a:endParaRPr lang="en-US"/>
        </a:p>
      </dgm:t>
    </dgm:pt>
    <dgm:pt modelId="{CCCA1153-6C8A-4CD7-B089-66038046CF3E}" type="parTrans" cxnId="{EDB5450B-6FA5-44A4-9759-913625BF7690}">
      <dgm:prSet/>
      <dgm:spPr/>
      <dgm:t>
        <a:bodyPr/>
        <a:lstStyle/>
        <a:p>
          <a:endParaRPr lang="en-US"/>
        </a:p>
      </dgm:t>
    </dgm:pt>
    <dgm:pt modelId="{E009000E-D105-4E91-9BE8-BBB2265A7E82}" type="sibTrans" cxnId="{EDB5450B-6FA5-44A4-9759-913625BF7690}">
      <dgm:prSet/>
      <dgm:spPr/>
      <dgm:t>
        <a:bodyPr/>
        <a:lstStyle/>
        <a:p>
          <a:endParaRPr lang="en-US"/>
        </a:p>
      </dgm:t>
    </dgm:pt>
    <dgm:pt modelId="{733B9234-0403-49E3-A745-52F7165F66B4}">
      <dgm:prSet/>
      <dgm:spPr/>
      <dgm:t>
        <a:bodyPr/>
        <a:lstStyle/>
        <a:p>
          <a:r>
            <a:rPr lang="fr-FR"/>
            <a:t>Pole stratégie</a:t>
          </a:r>
          <a:endParaRPr lang="en-US"/>
        </a:p>
      </dgm:t>
    </dgm:pt>
    <dgm:pt modelId="{837E1C5C-08EA-4646-9990-87F90EF3B522}" type="parTrans" cxnId="{0CA8DBE0-9FDC-4658-8971-BA9D08E11C79}">
      <dgm:prSet/>
      <dgm:spPr/>
      <dgm:t>
        <a:bodyPr/>
        <a:lstStyle/>
        <a:p>
          <a:endParaRPr lang="en-US"/>
        </a:p>
      </dgm:t>
    </dgm:pt>
    <dgm:pt modelId="{23E39886-FA3E-4127-B30E-A0053024753F}" type="sibTrans" cxnId="{0CA8DBE0-9FDC-4658-8971-BA9D08E11C79}">
      <dgm:prSet/>
      <dgm:spPr/>
      <dgm:t>
        <a:bodyPr/>
        <a:lstStyle/>
        <a:p>
          <a:endParaRPr lang="en-US"/>
        </a:p>
      </dgm:t>
    </dgm:pt>
    <dgm:pt modelId="{7EA616A1-EA56-42E5-8857-CCBF7F8D3C44}">
      <dgm:prSet/>
      <dgm:spPr/>
      <dgm:t>
        <a:bodyPr/>
        <a:lstStyle/>
        <a:p>
          <a:r>
            <a:rPr lang="fr-FR"/>
            <a:t>Pole électronique </a:t>
          </a:r>
          <a:endParaRPr lang="en-US"/>
        </a:p>
      </dgm:t>
    </dgm:pt>
    <dgm:pt modelId="{4EB11B29-1CFF-4F3E-93C8-A112478A45D6}" type="parTrans" cxnId="{49DEA776-25FC-4263-96C7-711E7958ACBB}">
      <dgm:prSet/>
      <dgm:spPr/>
      <dgm:t>
        <a:bodyPr/>
        <a:lstStyle/>
        <a:p>
          <a:endParaRPr lang="en-US"/>
        </a:p>
      </dgm:t>
    </dgm:pt>
    <dgm:pt modelId="{48B949F5-4A43-46D4-A0DA-95F397BB1D5C}" type="sibTrans" cxnId="{49DEA776-25FC-4263-96C7-711E7958ACBB}">
      <dgm:prSet/>
      <dgm:spPr/>
      <dgm:t>
        <a:bodyPr/>
        <a:lstStyle/>
        <a:p>
          <a:endParaRPr lang="en-US"/>
        </a:p>
      </dgm:t>
    </dgm:pt>
    <dgm:pt modelId="{19B4CC99-671A-4C65-AA3F-B17D236F1B3A}">
      <dgm:prSet/>
      <dgm:spPr/>
      <dgm:t>
        <a:bodyPr/>
        <a:lstStyle/>
        <a:p>
          <a:r>
            <a:rPr lang="fr-FR"/>
            <a:t>Pole maintenance </a:t>
          </a:r>
          <a:endParaRPr lang="en-US"/>
        </a:p>
      </dgm:t>
    </dgm:pt>
    <dgm:pt modelId="{8AAFF7FE-AAB9-433B-BF74-47068F8B52AD}" type="parTrans" cxnId="{96D73F0F-9E90-49D5-A049-5965786E988B}">
      <dgm:prSet/>
      <dgm:spPr/>
      <dgm:t>
        <a:bodyPr/>
        <a:lstStyle/>
        <a:p>
          <a:endParaRPr lang="en-US"/>
        </a:p>
      </dgm:t>
    </dgm:pt>
    <dgm:pt modelId="{77B3BD39-8524-44D6-A4A4-40D47046B1CA}" type="sibTrans" cxnId="{96D73F0F-9E90-49D5-A049-5965786E988B}">
      <dgm:prSet/>
      <dgm:spPr/>
      <dgm:t>
        <a:bodyPr/>
        <a:lstStyle/>
        <a:p>
          <a:endParaRPr lang="en-US"/>
        </a:p>
      </dgm:t>
    </dgm:pt>
    <dgm:pt modelId="{A4761CA8-2684-4239-8A9F-57BDC2F842F6}">
      <dgm:prSet/>
      <dgm:spPr/>
      <dgm:t>
        <a:bodyPr/>
        <a:lstStyle/>
        <a:p>
          <a:r>
            <a:rPr lang="fr-FR" dirty="0"/>
            <a:t>Pole communication</a:t>
          </a:r>
          <a:endParaRPr lang="en-US" dirty="0"/>
        </a:p>
      </dgm:t>
    </dgm:pt>
    <dgm:pt modelId="{D704916F-2306-44B3-8C8D-6FE8EFDF2E3E}" type="parTrans" cxnId="{DD3B0B1A-C366-45E7-8E50-421B83AAF59F}">
      <dgm:prSet/>
      <dgm:spPr/>
      <dgm:t>
        <a:bodyPr/>
        <a:lstStyle/>
        <a:p>
          <a:endParaRPr lang="en-US"/>
        </a:p>
      </dgm:t>
    </dgm:pt>
    <dgm:pt modelId="{DC730FF2-A253-4D97-9B32-4DE3FF651198}" type="sibTrans" cxnId="{DD3B0B1A-C366-45E7-8E50-421B83AAF59F}">
      <dgm:prSet/>
      <dgm:spPr/>
      <dgm:t>
        <a:bodyPr/>
        <a:lstStyle/>
        <a:p>
          <a:endParaRPr lang="en-US"/>
        </a:p>
      </dgm:t>
    </dgm:pt>
    <dgm:pt modelId="{140B2496-4E44-46C7-8362-D26AEE499AE2}" type="pres">
      <dgm:prSet presAssocID="{0AF9FDE3-92A1-4BD2-80B8-8BB14BE987DD}" presName="compositeShape" presStyleCnt="0">
        <dgm:presLayoutVars>
          <dgm:chMax val="7"/>
          <dgm:dir/>
          <dgm:resizeHandles val="exact"/>
        </dgm:presLayoutVars>
      </dgm:prSet>
      <dgm:spPr/>
    </dgm:pt>
    <dgm:pt modelId="{9B162A6F-2D7A-4FCC-B21A-E0FE5F5F6137}" type="pres">
      <dgm:prSet presAssocID="{0AF9FDE3-92A1-4BD2-80B8-8BB14BE987DD}" presName="wedge1" presStyleLbl="node1" presStyleIdx="0" presStyleCnt="6"/>
      <dgm:spPr/>
    </dgm:pt>
    <dgm:pt modelId="{CE94C7BE-6BAC-4506-8E65-E8A79DEB2D6C}" type="pres">
      <dgm:prSet presAssocID="{0AF9FDE3-92A1-4BD2-80B8-8BB14BE987DD}" presName="dummy1a" presStyleCnt="0"/>
      <dgm:spPr/>
    </dgm:pt>
    <dgm:pt modelId="{A4946142-8512-4B52-94DC-8CD0288BCA66}" type="pres">
      <dgm:prSet presAssocID="{0AF9FDE3-92A1-4BD2-80B8-8BB14BE987DD}" presName="dummy1b" presStyleCnt="0"/>
      <dgm:spPr/>
    </dgm:pt>
    <dgm:pt modelId="{E8C9237B-6B30-4F4F-BEDB-A2DA974D9E7C}" type="pres">
      <dgm:prSet presAssocID="{0AF9FDE3-92A1-4BD2-80B8-8BB14BE987DD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67C1EBF8-0C30-4A7B-AA64-951E409CE2B1}" type="pres">
      <dgm:prSet presAssocID="{0AF9FDE3-92A1-4BD2-80B8-8BB14BE987DD}" presName="wedge2" presStyleLbl="node1" presStyleIdx="1" presStyleCnt="6"/>
      <dgm:spPr/>
    </dgm:pt>
    <dgm:pt modelId="{E2B9F64A-3F42-4375-A9EF-DB1875799208}" type="pres">
      <dgm:prSet presAssocID="{0AF9FDE3-92A1-4BD2-80B8-8BB14BE987DD}" presName="dummy2a" presStyleCnt="0"/>
      <dgm:spPr/>
    </dgm:pt>
    <dgm:pt modelId="{B0B89AD1-0167-4ABF-B6E3-BD05634D6529}" type="pres">
      <dgm:prSet presAssocID="{0AF9FDE3-92A1-4BD2-80B8-8BB14BE987DD}" presName="dummy2b" presStyleCnt="0"/>
      <dgm:spPr/>
    </dgm:pt>
    <dgm:pt modelId="{E5B7B256-221C-459F-B108-B36A35D357C9}" type="pres">
      <dgm:prSet presAssocID="{0AF9FDE3-92A1-4BD2-80B8-8BB14BE987DD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6EFBDA26-787F-46E8-808F-BA8203AC131E}" type="pres">
      <dgm:prSet presAssocID="{0AF9FDE3-92A1-4BD2-80B8-8BB14BE987DD}" presName="wedge3" presStyleLbl="node1" presStyleIdx="2" presStyleCnt="6"/>
      <dgm:spPr/>
    </dgm:pt>
    <dgm:pt modelId="{912FF3CD-8070-4CB6-95C2-7587692D7444}" type="pres">
      <dgm:prSet presAssocID="{0AF9FDE3-92A1-4BD2-80B8-8BB14BE987DD}" presName="dummy3a" presStyleCnt="0"/>
      <dgm:spPr/>
    </dgm:pt>
    <dgm:pt modelId="{FEE81BA3-16F8-43CB-9DE8-030260C6A829}" type="pres">
      <dgm:prSet presAssocID="{0AF9FDE3-92A1-4BD2-80B8-8BB14BE987DD}" presName="dummy3b" presStyleCnt="0"/>
      <dgm:spPr/>
    </dgm:pt>
    <dgm:pt modelId="{6FE17258-1F58-433A-8D6C-D8D09E1B5E7B}" type="pres">
      <dgm:prSet presAssocID="{0AF9FDE3-92A1-4BD2-80B8-8BB14BE987DD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8D27FC5-73B1-48BD-97AC-A0FC6EA735F7}" type="pres">
      <dgm:prSet presAssocID="{0AF9FDE3-92A1-4BD2-80B8-8BB14BE987DD}" presName="wedge4" presStyleLbl="node1" presStyleIdx="3" presStyleCnt="6"/>
      <dgm:spPr/>
    </dgm:pt>
    <dgm:pt modelId="{712955D7-DD6E-462C-BE56-177F902320E7}" type="pres">
      <dgm:prSet presAssocID="{0AF9FDE3-92A1-4BD2-80B8-8BB14BE987DD}" presName="dummy4a" presStyleCnt="0"/>
      <dgm:spPr/>
    </dgm:pt>
    <dgm:pt modelId="{4B7B9E65-8600-44BB-AF8D-8EF3FD1A6363}" type="pres">
      <dgm:prSet presAssocID="{0AF9FDE3-92A1-4BD2-80B8-8BB14BE987DD}" presName="dummy4b" presStyleCnt="0"/>
      <dgm:spPr/>
    </dgm:pt>
    <dgm:pt modelId="{48798695-F069-49D1-AE37-3D7FDA766B4A}" type="pres">
      <dgm:prSet presAssocID="{0AF9FDE3-92A1-4BD2-80B8-8BB14BE987DD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78ABCDF-C126-4C7B-80AA-6189596326D6}" type="pres">
      <dgm:prSet presAssocID="{0AF9FDE3-92A1-4BD2-80B8-8BB14BE987DD}" presName="wedge5" presStyleLbl="node1" presStyleIdx="4" presStyleCnt="6"/>
      <dgm:spPr/>
    </dgm:pt>
    <dgm:pt modelId="{0DF762EE-1F93-44DB-B791-507ADFDD8E89}" type="pres">
      <dgm:prSet presAssocID="{0AF9FDE3-92A1-4BD2-80B8-8BB14BE987DD}" presName="dummy5a" presStyleCnt="0"/>
      <dgm:spPr/>
    </dgm:pt>
    <dgm:pt modelId="{1E2873A9-A905-41AC-9CF3-1C26D0ECD9A9}" type="pres">
      <dgm:prSet presAssocID="{0AF9FDE3-92A1-4BD2-80B8-8BB14BE987DD}" presName="dummy5b" presStyleCnt="0"/>
      <dgm:spPr/>
    </dgm:pt>
    <dgm:pt modelId="{3966FE9F-41A8-4E37-844D-61BF8246C6F9}" type="pres">
      <dgm:prSet presAssocID="{0AF9FDE3-92A1-4BD2-80B8-8BB14BE987DD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0943CDB7-A4CA-49A8-8250-0BD215D7CC23}" type="pres">
      <dgm:prSet presAssocID="{0AF9FDE3-92A1-4BD2-80B8-8BB14BE987DD}" presName="wedge6" presStyleLbl="node1" presStyleIdx="5" presStyleCnt="6"/>
      <dgm:spPr/>
    </dgm:pt>
    <dgm:pt modelId="{F765ECC4-231E-4BF5-B1D3-985F8165B7EC}" type="pres">
      <dgm:prSet presAssocID="{0AF9FDE3-92A1-4BD2-80B8-8BB14BE987DD}" presName="dummy6a" presStyleCnt="0"/>
      <dgm:spPr/>
    </dgm:pt>
    <dgm:pt modelId="{AF477E6B-32E9-467D-8776-3666B1F6BD62}" type="pres">
      <dgm:prSet presAssocID="{0AF9FDE3-92A1-4BD2-80B8-8BB14BE987DD}" presName="dummy6b" presStyleCnt="0"/>
      <dgm:spPr/>
    </dgm:pt>
    <dgm:pt modelId="{794FD9C5-6AB4-4C4A-ACBE-0F859C896DA9}" type="pres">
      <dgm:prSet presAssocID="{0AF9FDE3-92A1-4BD2-80B8-8BB14BE987DD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27D00468-5EC0-4D0A-985C-83E1EF8CAD93}" type="pres">
      <dgm:prSet presAssocID="{7F28B08B-93B6-4B31-84D8-30320B896B6F}" presName="arrowWedge1" presStyleLbl="fgSibTrans2D1" presStyleIdx="0" presStyleCnt="6"/>
      <dgm:spPr/>
    </dgm:pt>
    <dgm:pt modelId="{D70B08EB-C213-418A-BE48-C985ABECE247}" type="pres">
      <dgm:prSet presAssocID="{E009000E-D105-4E91-9BE8-BBB2265A7E82}" presName="arrowWedge2" presStyleLbl="fgSibTrans2D1" presStyleIdx="1" presStyleCnt="6"/>
      <dgm:spPr/>
    </dgm:pt>
    <dgm:pt modelId="{4576AE3B-05F9-462E-BB5B-64784E6C1C15}" type="pres">
      <dgm:prSet presAssocID="{23E39886-FA3E-4127-B30E-A0053024753F}" presName="arrowWedge3" presStyleLbl="fgSibTrans2D1" presStyleIdx="2" presStyleCnt="6"/>
      <dgm:spPr/>
    </dgm:pt>
    <dgm:pt modelId="{B12614E5-1DEB-4E50-8448-0D6E80F743AD}" type="pres">
      <dgm:prSet presAssocID="{48B949F5-4A43-46D4-A0DA-95F397BB1D5C}" presName="arrowWedge4" presStyleLbl="fgSibTrans2D1" presStyleIdx="3" presStyleCnt="6"/>
      <dgm:spPr/>
    </dgm:pt>
    <dgm:pt modelId="{184CE040-7201-4ACD-8B43-6179A4357B5C}" type="pres">
      <dgm:prSet presAssocID="{77B3BD39-8524-44D6-A4A4-40D47046B1CA}" presName="arrowWedge5" presStyleLbl="fgSibTrans2D1" presStyleIdx="4" presStyleCnt="6"/>
      <dgm:spPr/>
    </dgm:pt>
    <dgm:pt modelId="{4AE48E93-E9FB-43B3-8702-D0CEF642BE86}" type="pres">
      <dgm:prSet presAssocID="{DC730FF2-A253-4D97-9B32-4DE3FF651198}" presName="arrowWedge6" presStyleLbl="fgSibTrans2D1" presStyleIdx="5" presStyleCnt="6"/>
      <dgm:spPr/>
    </dgm:pt>
  </dgm:ptLst>
  <dgm:cxnLst>
    <dgm:cxn modelId="{EDB5450B-6FA5-44A4-9759-913625BF7690}" srcId="{0AF9FDE3-92A1-4BD2-80B8-8BB14BE987DD}" destId="{7DCA8B06-58E7-4BB6-98E0-6CE843CE4D5D}" srcOrd="1" destOrd="0" parTransId="{CCCA1153-6C8A-4CD7-B089-66038046CF3E}" sibTransId="{E009000E-D105-4E91-9BE8-BBB2265A7E82}"/>
    <dgm:cxn modelId="{96D73F0F-9E90-49D5-A049-5965786E988B}" srcId="{0AF9FDE3-92A1-4BD2-80B8-8BB14BE987DD}" destId="{19B4CC99-671A-4C65-AA3F-B17D236F1B3A}" srcOrd="4" destOrd="0" parTransId="{8AAFF7FE-AAB9-433B-BF74-47068F8B52AD}" sibTransId="{77B3BD39-8524-44D6-A4A4-40D47046B1CA}"/>
    <dgm:cxn modelId="{DD3B0B1A-C366-45E7-8E50-421B83AAF59F}" srcId="{0AF9FDE3-92A1-4BD2-80B8-8BB14BE987DD}" destId="{A4761CA8-2684-4239-8A9F-57BDC2F842F6}" srcOrd="5" destOrd="0" parTransId="{D704916F-2306-44B3-8C8D-6FE8EFDF2E3E}" sibTransId="{DC730FF2-A253-4D97-9B32-4DE3FF651198}"/>
    <dgm:cxn modelId="{0082F326-405C-4992-82CF-CF32AAC48A49}" type="presOf" srcId="{A4761CA8-2684-4239-8A9F-57BDC2F842F6}" destId="{794FD9C5-6AB4-4C4A-ACBE-0F859C896DA9}" srcOrd="1" destOrd="0" presId="urn:microsoft.com/office/officeart/2005/8/layout/cycle8"/>
    <dgm:cxn modelId="{DAA1BF3F-4E8D-4486-9FF7-28317BAC42EE}" srcId="{0AF9FDE3-92A1-4BD2-80B8-8BB14BE987DD}" destId="{08255D2B-B1FB-4AFA-A0C3-8136F8354D33}" srcOrd="0" destOrd="0" parTransId="{B70CF8CE-3B42-4EEC-B273-C7861D800EBB}" sibTransId="{7F28B08B-93B6-4B31-84D8-30320B896B6F}"/>
    <dgm:cxn modelId="{32B6E147-96FC-467E-B552-E06C604FE3C2}" type="presOf" srcId="{A4761CA8-2684-4239-8A9F-57BDC2F842F6}" destId="{0943CDB7-A4CA-49A8-8250-0BD215D7CC23}" srcOrd="0" destOrd="0" presId="urn:microsoft.com/office/officeart/2005/8/layout/cycle8"/>
    <dgm:cxn modelId="{902EDD6A-170B-4D40-8004-871869DD0623}" type="presOf" srcId="{7EA616A1-EA56-42E5-8857-CCBF7F8D3C44}" destId="{78D27FC5-73B1-48BD-97AC-A0FC6EA735F7}" srcOrd="0" destOrd="0" presId="urn:microsoft.com/office/officeart/2005/8/layout/cycle8"/>
    <dgm:cxn modelId="{9E0C9051-3FFC-4D0B-9088-49B84AEC0238}" type="presOf" srcId="{7DCA8B06-58E7-4BB6-98E0-6CE843CE4D5D}" destId="{67C1EBF8-0C30-4A7B-AA64-951E409CE2B1}" srcOrd="0" destOrd="0" presId="urn:microsoft.com/office/officeart/2005/8/layout/cycle8"/>
    <dgm:cxn modelId="{49DEA776-25FC-4263-96C7-711E7958ACBB}" srcId="{0AF9FDE3-92A1-4BD2-80B8-8BB14BE987DD}" destId="{7EA616A1-EA56-42E5-8857-CCBF7F8D3C44}" srcOrd="3" destOrd="0" parTransId="{4EB11B29-1CFF-4F3E-93C8-A112478A45D6}" sibTransId="{48B949F5-4A43-46D4-A0DA-95F397BB1D5C}"/>
    <dgm:cxn modelId="{98F18DA1-B0D4-4937-BA91-139663CA06D7}" type="presOf" srcId="{733B9234-0403-49E3-A745-52F7165F66B4}" destId="{6EFBDA26-787F-46E8-808F-BA8203AC131E}" srcOrd="0" destOrd="0" presId="urn:microsoft.com/office/officeart/2005/8/layout/cycle8"/>
    <dgm:cxn modelId="{67474EB0-5777-4B6B-B39B-D8C62D93829A}" type="presOf" srcId="{7DCA8B06-58E7-4BB6-98E0-6CE843CE4D5D}" destId="{E5B7B256-221C-459F-B108-B36A35D357C9}" srcOrd="1" destOrd="0" presId="urn:microsoft.com/office/officeart/2005/8/layout/cycle8"/>
    <dgm:cxn modelId="{A15E12B4-9C2A-47C8-95BA-1AF8B66A7DD3}" type="presOf" srcId="{0AF9FDE3-92A1-4BD2-80B8-8BB14BE987DD}" destId="{140B2496-4E44-46C7-8362-D26AEE499AE2}" srcOrd="0" destOrd="0" presId="urn:microsoft.com/office/officeart/2005/8/layout/cycle8"/>
    <dgm:cxn modelId="{87890DCE-6D66-4F2B-86D3-31F3BFCF13F6}" type="presOf" srcId="{7EA616A1-EA56-42E5-8857-CCBF7F8D3C44}" destId="{48798695-F069-49D1-AE37-3D7FDA766B4A}" srcOrd="1" destOrd="0" presId="urn:microsoft.com/office/officeart/2005/8/layout/cycle8"/>
    <dgm:cxn modelId="{41183ED5-451A-40D8-9DDB-76D0B0DC568C}" type="presOf" srcId="{19B4CC99-671A-4C65-AA3F-B17D236F1B3A}" destId="{3966FE9F-41A8-4E37-844D-61BF8246C6F9}" srcOrd="1" destOrd="0" presId="urn:microsoft.com/office/officeart/2005/8/layout/cycle8"/>
    <dgm:cxn modelId="{9A902BD9-C087-4BF7-86C6-5A16419DEBB7}" type="presOf" srcId="{08255D2B-B1FB-4AFA-A0C3-8136F8354D33}" destId="{9B162A6F-2D7A-4FCC-B21A-E0FE5F5F6137}" srcOrd="0" destOrd="0" presId="urn:microsoft.com/office/officeart/2005/8/layout/cycle8"/>
    <dgm:cxn modelId="{0CA8DBE0-9FDC-4658-8971-BA9D08E11C79}" srcId="{0AF9FDE3-92A1-4BD2-80B8-8BB14BE987DD}" destId="{733B9234-0403-49E3-A745-52F7165F66B4}" srcOrd="2" destOrd="0" parTransId="{837E1C5C-08EA-4646-9990-87F90EF3B522}" sibTransId="{23E39886-FA3E-4127-B30E-A0053024753F}"/>
    <dgm:cxn modelId="{D40D97E2-8592-4A9D-B42F-1EB8D81023D2}" type="presOf" srcId="{733B9234-0403-49E3-A745-52F7165F66B4}" destId="{6FE17258-1F58-433A-8D6C-D8D09E1B5E7B}" srcOrd="1" destOrd="0" presId="urn:microsoft.com/office/officeart/2005/8/layout/cycle8"/>
    <dgm:cxn modelId="{B052FFE3-68E3-4F7C-8403-88943FB879D1}" type="presOf" srcId="{19B4CC99-671A-4C65-AA3F-B17D236F1B3A}" destId="{878ABCDF-C126-4C7B-80AA-6189596326D6}" srcOrd="0" destOrd="0" presId="urn:microsoft.com/office/officeart/2005/8/layout/cycle8"/>
    <dgm:cxn modelId="{E7AC40FB-9152-4FB3-9BDC-089728677552}" type="presOf" srcId="{08255D2B-B1FB-4AFA-A0C3-8136F8354D33}" destId="{E8C9237B-6B30-4F4F-BEDB-A2DA974D9E7C}" srcOrd="1" destOrd="0" presId="urn:microsoft.com/office/officeart/2005/8/layout/cycle8"/>
    <dgm:cxn modelId="{932630A3-A3C7-49F5-B06A-223993B6C7FF}" type="presParOf" srcId="{140B2496-4E44-46C7-8362-D26AEE499AE2}" destId="{9B162A6F-2D7A-4FCC-B21A-E0FE5F5F6137}" srcOrd="0" destOrd="0" presId="urn:microsoft.com/office/officeart/2005/8/layout/cycle8"/>
    <dgm:cxn modelId="{2CD4A61A-288C-46E7-8923-2B4EFAB14CFA}" type="presParOf" srcId="{140B2496-4E44-46C7-8362-D26AEE499AE2}" destId="{CE94C7BE-6BAC-4506-8E65-E8A79DEB2D6C}" srcOrd="1" destOrd="0" presId="urn:microsoft.com/office/officeart/2005/8/layout/cycle8"/>
    <dgm:cxn modelId="{8D839928-2D1F-44DA-B057-7ABD4C17F57A}" type="presParOf" srcId="{140B2496-4E44-46C7-8362-D26AEE499AE2}" destId="{A4946142-8512-4B52-94DC-8CD0288BCA66}" srcOrd="2" destOrd="0" presId="urn:microsoft.com/office/officeart/2005/8/layout/cycle8"/>
    <dgm:cxn modelId="{05BA76FF-9F92-4460-8784-F07ECEEF11CC}" type="presParOf" srcId="{140B2496-4E44-46C7-8362-D26AEE499AE2}" destId="{E8C9237B-6B30-4F4F-BEDB-A2DA974D9E7C}" srcOrd="3" destOrd="0" presId="urn:microsoft.com/office/officeart/2005/8/layout/cycle8"/>
    <dgm:cxn modelId="{5048110A-6E79-4A26-9EF4-DE1E784FDB18}" type="presParOf" srcId="{140B2496-4E44-46C7-8362-D26AEE499AE2}" destId="{67C1EBF8-0C30-4A7B-AA64-951E409CE2B1}" srcOrd="4" destOrd="0" presId="urn:microsoft.com/office/officeart/2005/8/layout/cycle8"/>
    <dgm:cxn modelId="{25B7BCDB-4C1A-4949-8292-60FF3E0F7A7C}" type="presParOf" srcId="{140B2496-4E44-46C7-8362-D26AEE499AE2}" destId="{E2B9F64A-3F42-4375-A9EF-DB1875799208}" srcOrd="5" destOrd="0" presId="urn:microsoft.com/office/officeart/2005/8/layout/cycle8"/>
    <dgm:cxn modelId="{F35B53C0-E109-442C-843B-FDAA86552FFA}" type="presParOf" srcId="{140B2496-4E44-46C7-8362-D26AEE499AE2}" destId="{B0B89AD1-0167-4ABF-B6E3-BD05634D6529}" srcOrd="6" destOrd="0" presId="urn:microsoft.com/office/officeart/2005/8/layout/cycle8"/>
    <dgm:cxn modelId="{32597F69-480D-403A-809C-5FE8A1172BF1}" type="presParOf" srcId="{140B2496-4E44-46C7-8362-D26AEE499AE2}" destId="{E5B7B256-221C-459F-B108-B36A35D357C9}" srcOrd="7" destOrd="0" presId="urn:microsoft.com/office/officeart/2005/8/layout/cycle8"/>
    <dgm:cxn modelId="{CD9B9596-3BA8-410D-A762-A3063D3CC56F}" type="presParOf" srcId="{140B2496-4E44-46C7-8362-D26AEE499AE2}" destId="{6EFBDA26-787F-46E8-808F-BA8203AC131E}" srcOrd="8" destOrd="0" presId="urn:microsoft.com/office/officeart/2005/8/layout/cycle8"/>
    <dgm:cxn modelId="{DDE9B281-DA41-42D6-8A18-9E5E5686284D}" type="presParOf" srcId="{140B2496-4E44-46C7-8362-D26AEE499AE2}" destId="{912FF3CD-8070-4CB6-95C2-7587692D7444}" srcOrd="9" destOrd="0" presId="urn:microsoft.com/office/officeart/2005/8/layout/cycle8"/>
    <dgm:cxn modelId="{E5AE148B-1695-4B69-B217-52DB52875C04}" type="presParOf" srcId="{140B2496-4E44-46C7-8362-D26AEE499AE2}" destId="{FEE81BA3-16F8-43CB-9DE8-030260C6A829}" srcOrd="10" destOrd="0" presId="urn:microsoft.com/office/officeart/2005/8/layout/cycle8"/>
    <dgm:cxn modelId="{BA68A761-3F44-4FF9-8A18-BC50F56E1134}" type="presParOf" srcId="{140B2496-4E44-46C7-8362-D26AEE499AE2}" destId="{6FE17258-1F58-433A-8D6C-D8D09E1B5E7B}" srcOrd="11" destOrd="0" presId="urn:microsoft.com/office/officeart/2005/8/layout/cycle8"/>
    <dgm:cxn modelId="{E5FE4A7E-70D9-4489-AC9E-45D918BDE074}" type="presParOf" srcId="{140B2496-4E44-46C7-8362-D26AEE499AE2}" destId="{78D27FC5-73B1-48BD-97AC-A0FC6EA735F7}" srcOrd="12" destOrd="0" presId="urn:microsoft.com/office/officeart/2005/8/layout/cycle8"/>
    <dgm:cxn modelId="{6FF83A88-514F-4F71-B5D9-EE47D8870D83}" type="presParOf" srcId="{140B2496-4E44-46C7-8362-D26AEE499AE2}" destId="{712955D7-DD6E-462C-BE56-177F902320E7}" srcOrd="13" destOrd="0" presId="urn:microsoft.com/office/officeart/2005/8/layout/cycle8"/>
    <dgm:cxn modelId="{44F817A1-29A5-4D46-B197-392E1E3902DB}" type="presParOf" srcId="{140B2496-4E44-46C7-8362-D26AEE499AE2}" destId="{4B7B9E65-8600-44BB-AF8D-8EF3FD1A6363}" srcOrd="14" destOrd="0" presId="urn:microsoft.com/office/officeart/2005/8/layout/cycle8"/>
    <dgm:cxn modelId="{2F02F132-412F-4E0F-9718-D39FA5829EB8}" type="presParOf" srcId="{140B2496-4E44-46C7-8362-D26AEE499AE2}" destId="{48798695-F069-49D1-AE37-3D7FDA766B4A}" srcOrd="15" destOrd="0" presId="urn:microsoft.com/office/officeart/2005/8/layout/cycle8"/>
    <dgm:cxn modelId="{ED03A44E-981D-4A8E-84F6-81E4F87DED90}" type="presParOf" srcId="{140B2496-4E44-46C7-8362-D26AEE499AE2}" destId="{878ABCDF-C126-4C7B-80AA-6189596326D6}" srcOrd="16" destOrd="0" presId="urn:microsoft.com/office/officeart/2005/8/layout/cycle8"/>
    <dgm:cxn modelId="{0F93B1FD-7F5F-416E-9315-72E5A7E0145C}" type="presParOf" srcId="{140B2496-4E44-46C7-8362-D26AEE499AE2}" destId="{0DF762EE-1F93-44DB-B791-507ADFDD8E89}" srcOrd="17" destOrd="0" presId="urn:microsoft.com/office/officeart/2005/8/layout/cycle8"/>
    <dgm:cxn modelId="{F2E9B5DB-04B6-43C0-9E36-37043628A9B2}" type="presParOf" srcId="{140B2496-4E44-46C7-8362-D26AEE499AE2}" destId="{1E2873A9-A905-41AC-9CF3-1C26D0ECD9A9}" srcOrd="18" destOrd="0" presId="urn:microsoft.com/office/officeart/2005/8/layout/cycle8"/>
    <dgm:cxn modelId="{A4E44E6B-E08B-4BC0-A0FD-A220E6716D5A}" type="presParOf" srcId="{140B2496-4E44-46C7-8362-D26AEE499AE2}" destId="{3966FE9F-41A8-4E37-844D-61BF8246C6F9}" srcOrd="19" destOrd="0" presId="urn:microsoft.com/office/officeart/2005/8/layout/cycle8"/>
    <dgm:cxn modelId="{95FA4F2B-C735-44A5-A935-5F6F4A36A20E}" type="presParOf" srcId="{140B2496-4E44-46C7-8362-D26AEE499AE2}" destId="{0943CDB7-A4CA-49A8-8250-0BD215D7CC23}" srcOrd="20" destOrd="0" presId="urn:microsoft.com/office/officeart/2005/8/layout/cycle8"/>
    <dgm:cxn modelId="{AE941695-54D7-400E-88B5-E66AE6C4E00B}" type="presParOf" srcId="{140B2496-4E44-46C7-8362-D26AEE499AE2}" destId="{F765ECC4-231E-4BF5-B1D3-985F8165B7EC}" srcOrd="21" destOrd="0" presId="urn:microsoft.com/office/officeart/2005/8/layout/cycle8"/>
    <dgm:cxn modelId="{DFD7142E-85B9-45BF-A58E-520973D5715B}" type="presParOf" srcId="{140B2496-4E44-46C7-8362-D26AEE499AE2}" destId="{AF477E6B-32E9-467D-8776-3666B1F6BD62}" srcOrd="22" destOrd="0" presId="urn:microsoft.com/office/officeart/2005/8/layout/cycle8"/>
    <dgm:cxn modelId="{28EA8556-A3A3-4261-83C2-9CA86B8313BC}" type="presParOf" srcId="{140B2496-4E44-46C7-8362-D26AEE499AE2}" destId="{794FD9C5-6AB4-4C4A-ACBE-0F859C896DA9}" srcOrd="23" destOrd="0" presId="urn:microsoft.com/office/officeart/2005/8/layout/cycle8"/>
    <dgm:cxn modelId="{A222B277-B490-4C20-9BE1-01D8AC4FB317}" type="presParOf" srcId="{140B2496-4E44-46C7-8362-D26AEE499AE2}" destId="{27D00468-5EC0-4D0A-985C-83E1EF8CAD93}" srcOrd="24" destOrd="0" presId="urn:microsoft.com/office/officeart/2005/8/layout/cycle8"/>
    <dgm:cxn modelId="{17D52018-12F1-4E60-9778-65FD76F7F4B5}" type="presParOf" srcId="{140B2496-4E44-46C7-8362-D26AEE499AE2}" destId="{D70B08EB-C213-418A-BE48-C985ABECE247}" srcOrd="25" destOrd="0" presId="urn:microsoft.com/office/officeart/2005/8/layout/cycle8"/>
    <dgm:cxn modelId="{0ABDE515-CE8E-4121-85CD-48B505CCDC6F}" type="presParOf" srcId="{140B2496-4E44-46C7-8362-D26AEE499AE2}" destId="{4576AE3B-05F9-462E-BB5B-64784E6C1C15}" srcOrd="26" destOrd="0" presId="urn:microsoft.com/office/officeart/2005/8/layout/cycle8"/>
    <dgm:cxn modelId="{90E8C525-04D7-4E9F-9C30-C6D1DF8A2B81}" type="presParOf" srcId="{140B2496-4E44-46C7-8362-D26AEE499AE2}" destId="{B12614E5-1DEB-4E50-8448-0D6E80F743AD}" srcOrd="27" destOrd="0" presId="urn:microsoft.com/office/officeart/2005/8/layout/cycle8"/>
    <dgm:cxn modelId="{3E078B53-9BA1-4568-B046-7AD839A22F7D}" type="presParOf" srcId="{140B2496-4E44-46C7-8362-D26AEE499AE2}" destId="{184CE040-7201-4ACD-8B43-6179A4357B5C}" srcOrd="28" destOrd="0" presId="urn:microsoft.com/office/officeart/2005/8/layout/cycle8"/>
    <dgm:cxn modelId="{A4F60AF6-7556-4BAE-9B98-E442D4C75C3F}" type="presParOf" srcId="{140B2496-4E44-46C7-8362-D26AEE499AE2}" destId="{4AE48E93-E9FB-43B3-8702-D0CEF642BE86}" srcOrd="2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62E51C-6984-4359-AA92-0ECBFA3600B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AF84B2E-8756-4F21-83EB-3B378917A95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Problèmes </a:t>
          </a:r>
          <a:endParaRPr lang="en-US" dirty="0"/>
        </a:p>
      </dgm:t>
    </dgm:pt>
    <dgm:pt modelId="{36078BD9-8691-4F9A-9EAE-EBA09125EE35}" type="parTrans" cxnId="{F8443827-86C1-492A-B70B-A452D7EE9209}">
      <dgm:prSet/>
      <dgm:spPr/>
      <dgm:t>
        <a:bodyPr/>
        <a:lstStyle/>
        <a:p>
          <a:endParaRPr lang="en-US"/>
        </a:p>
      </dgm:t>
    </dgm:pt>
    <dgm:pt modelId="{9F8EEAAE-6F9C-4858-9C0F-C5EF8B0AF9FB}" type="sibTrans" cxnId="{F8443827-86C1-492A-B70B-A452D7EE9209}">
      <dgm:prSet/>
      <dgm:spPr/>
      <dgm:t>
        <a:bodyPr/>
        <a:lstStyle/>
        <a:p>
          <a:endParaRPr lang="en-US"/>
        </a:p>
      </dgm:t>
    </dgm:pt>
    <dgm:pt modelId="{2BB8A3DA-2972-4480-8D0E-BA802FB8684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L’avenir du projet </a:t>
          </a:r>
          <a:endParaRPr lang="en-US"/>
        </a:p>
      </dgm:t>
    </dgm:pt>
    <dgm:pt modelId="{07D60975-81EB-4B60-8EC6-1D91F719A7CF}" type="parTrans" cxnId="{01997FBB-5A29-4309-B303-639BE3CC8E1A}">
      <dgm:prSet/>
      <dgm:spPr/>
      <dgm:t>
        <a:bodyPr/>
        <a:lstStyle/>
        <a:p>
          <a:endParaRPr lang="en-US"/>
        </a:p>
      </dgm:t>
    </dgm:pt>
    <dgm:pt modelId="{24C5732E-BCB0-4507-AAD1-C7B7760E9E80}" type="sibTrans" cxnId="{01997FBB-5A29-4309-B303-639BE3CC8E1A}">
      <dgm:prSet/>
      <dgm:spPr/>
      <dgm:t>
        <a:bodyPr/>
        <a:lstStyle/>
        <a:p>
          <a:endParaRPr lang="en-US"/>
        </a:p>
      </dgm:t>
    </dgm:pt>
    <dgm:pt modelId="{CB1734D7-5115-4DB5-AD1D-95E33ACB0E6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améliorations</a:t>
          </a:r>
          <a:endParaRPr lang="en-US" dirty="0"/>
        </a:p>
      </dgm:t>
    </dgm:pt>
    <dgm:pt modelId="{0A7125E9-FB34-4C43-8741-82030AE4F354}" type="parTrans" cxnId="{419ED029-6B4A-42BA-9BE8-620DCE8B546D}">
      <dgm:prSet/>
      <dgm:spPr/>
      <dgm:t>
        <a:bodyPr/>
        <a:lstStyle/>
        <a:p>
          <a:endParaRPr lang="en-US"/>
        </a:p>
      </dgm:t>
    </dgm:pt>
    <dgm:pt modelId="{68FC26CD-7305-4E28-B59C-3585EF9C8DE9}" type="sibTrans" cxnId="{419ED029-6B4A-42BA-9BE8-620DCE8B546D}">
      <dgm:prSet/>
      <dgm:spPr/>
      <dgm:t>
        <a:bodyPr/>
        <a:lstStyle/>
        <a:p>
          <a:endParaRPr lang="en-US"/>
        </a:p>
      </dgm:t>
    </dgm:pt>
    <dgm:pt modelId="{2A899D03-6680-4C63-A29E-8C0E47B509FB}" type="pres">
      <dgm:prSet presAssocID="{1062E51C-6984-4359-AA92-0ECBFA3600B7}" presName="root" presStyleCnt="0">
        <dgm:presLayoutVars>
          <dgm:dir/>
          <dgm:resizeHandles val="exact"/>
        </dgm:presLayoutVars>
      </dgm:prSet>
      <dgm:spPr/>
    </dgm:pt>
    <dgm:pt modelId="{6A0AECCE-FDAE-454A-A748-062987D44457}" type="pres">
      <dgm:prSet presAssocID="{5AF84B2E-8756-4F21-83EB-3B378917A951}" presName="compNode" presStyleCnt="0"/>
      <dgm:spPr/>
    </dgm:pt>
    <dgm:pt modelId="{12984A90-F89B-4675-8227-3CF70737CDAA}" type="pres">
      <dgm:prSet presAssocID="{5AF84B2E-8756-4F21-83EB-3B378917A951}" presName="bgRect" presStyleLbl="bgShp" presStyleIdx="0" presStyleCnt="3"/>
      <dgm:spPr/>
    </dgm:pt>
    <dgm:pt modelId="{70AEEBB6-3231-429C-BDA0-91D236189250}" type="pres">
      <dgm:prSet presAssocID="{5AF84B2E-8756-4F21-83EB-3B378917A9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1D7BDDCC-8212-4AE3-BD8D-9CC2409C5070}" type="pres">
      <dgm:prSet presAssocID="{5AF84B2E-8756-4F21-83EB-3B378917A951}" presName="spaceRect" presStyleCnt="0"/>
      <dgm:spPr/>
    </dgm:pt>
    <dgm:pt modelId="{128AE624-764C-4769-A3F9-D70AFAAFBB8C}" type="pres">
      <dgm:prSet presAssocID="{5AF84B2E-8756-4F21-83EB-3B378917A951}" presName="parTx" presStyleLbl="revTx" presStyleIdx="0" presStyleCnt="3">
        <dgm:presLayoutVars>
          <dgm:chMax val="0"/>
          <dgm:chPref val="0"/>
        </dgm:presLayoutVars>
      </dgm:prSet>
      <dgm:spPr/>
    </dgm:pt>
    <dgm:pt modelId="{CBBCC0E3-999B-4365-A72F-901AB042CB45}" type="pres">
      <dgm:prSet presAssocID="{9F8EEAAE-6F9C-4858-9C0F-C5EF8B0AF9FB}" presName="sibTrans" presStyleCnt="0"/>
      <dgm:spPr/>
    </dgm:pt>
    <dgm:pt modelId="{78553EE8-CFE8-4C7A-B5AD-EBC4E2B4472D}" type="pres">
      <dgm:prSet presAssocID="{2BB8A3DA-2972-4480-8D0E-BA802FB8684B}" presName="compNode" presStyleCnt="0"/>
      <dgm:spPr/>
    </dgm:pt>
    <dgm:pt modelId="{E318661C-EE50-4143-A37E-0F4ED5469925}" type="pres">
      <dgm:prSet presAssocID="{2BB8A3DA-2972-4480-8D0E-BA802FB8684B}" presName="bgRect" presStyleLbl="bgShp" presStyleIdx="1" presStyleCnt="3"/>
      <dgm:spPr/>
    </dgm:pt>
    <dgm:pt modelId="{57D54D53-DBD2-4F37-AF27-720CD862D167}" type="pres">
      <dgm:prSet presAssocID="{2BB8A3DA-2972-4480-8D0E-BA802FB8684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D2F71D15-06CE-40CB-A3C7-8282AFF0291F}" type="pres">
      <dgm:prSet presAssocID="{2BB8A3DA-2972-4480-8D0E-BA802FB8684B}" presName="spaceRect" presStyleCnt="0"/>
      <dgm:spPr/>
    </dgm:pt>
    <dgm:pt modelId="{EF0CD3C2-3602-4029-BA5B-F6A845BBE3B8}" type="pres">
      <dgm:prSet presAssocID="{2BB8A3DA-2972-4480-8D0E-BA802FB8684B}" presName="parTx" presStyleLbl="revTx" presStyleIdx="1" presStyleCnt="3">
        <dgm:presLayoutVars>
          <dgm:chMax val="0"/>
          <dgm:chPref val="0"/>
        </dgm:presLayoutVars>
      </dgm:prSet>
      <dgm:spPr/>
    </dgm:pt>
    <dgm:pt modelId="{E69F1329-B17F-4857-A3B4-2D82C6654225}" type="pres">
      <dgm:prSet presAssocID="{24C5732E-BCB0-4507-AAD1-C7B7760E9E80}" presName="sibTrans" presStyleCnt="0"/>
      <dgm:spPr/>
    </dgm:pt>
    <dgm:pt modelId="{B175C673-F057-4824-B8E0-3E1694FDF893}" type="pres">
      <dgm:prSet presAssocID="{CB1734D7-5115-4DB5-AD1D-95E33ACB0E6C}" presName="compNode" presStyleCnt="0"/>
      <dgm:spPr/>
    </dgm:pt>
    <dgm:pt modelId="{C8EADF77-96F7-4A14-9AD1-BDA4FC917F71}" type="pres">
      <dgm:prSet presAssocID="{CB1734D7-5115-4DB5-AD1D-95E33ACB0E6C}" presName="bgRect" presStyleLbl="bgShp" presStyleIdx="2" presStyleCnt="3"/>
      <dgm:spPr/>
    </dgm:pt>
    <dgm:pt modelId="{D09107E2-B7FC-4F50-ADC5-86504F6EDC6C}" type="pres">
      <dgm:prSet presAssocID="{CB1734D7-5115-4DB5-AD1D-95E33ACB0E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9458238-D621-43AA-AD1D-5FB152F8270E}" type="pres">
      <dgm:prSet presAssocID="{CB1734D7-5115-4DB5-AD1D-95E33ACB0E6C}" presName="spaceRect" presStyleCnt="0"/>
      <dgm:spPr/>
    </dgm:pt>
    <dgm:pt modelId="{ABFAEC12-7C99-4164-828D-3EC825E46D08}" type="pres">
      <dgm:prSet presAssocID="{CB1734D7-5115-4DB5-AD1D-95E33ACB0E6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8443827-86C1-492A-B70B-A452D7EE9209}" srcId="{1062E51C-6984-4359-AA92-0ECBFA3600B7}" destId="{5AF84B2E-8756-4F21-83EB-3B378917A951}" srcOrd="0" destOrd="0" parTransId="{36078BD9-8691-4F9A-9EAE-EBA09125EE35}" sibTransId="{9F8EEAAE-6F9C-4858-9C0F-C5EF8B0AF9FB}"/>
    <dgm:cxn modelId="{419ED029-6B4A-42BA-9BE8-620DCE8B546D}" srcId="{1062E51C-6984-4359-AA92-0ECBFA3600B7}" destId="{CB1734D7-5115-4DB5-AD1D-95E33ACB0E6C}" srcOrd="2" destOrd="0" parTransId="{0A7125E9-FB34-4C43-8741-82030AE4F354}" sibTransId="{68FC26CD-7305-4E28-B59C-3585EF9C8DE9}"/>
    <dgm:cxn modelId="{BA0F9631-8B6A-4B35-BFBE-398A0A7EB863}" type="presOf" srcId="{1062E51C-6984-4359-AA92-0ECBFA3600B7}" destId="{2A899D03-6680-4C63-A29E-8C0E47B509FB}" srcOrd="0" destOrd="0" presId="urn:microsoft.com/office/officeart/2018/2/layout/IconVerticalSolidList"/>
    <dgm:cxn modelId="{159D576E-3D93-4F6B-B89D-634148D673E9}" type="presOf" srcId="{CB1734D7-5115-4DB5-AD1D-95E33ACB0E6C}" destId="{ABFAEC12-7C99-4164-828D-3EC825E46D08}" srcOrd="0" destOrd="0" presId="urn:microsoft.com/office/officeart/2018/2/layout/IconVerticalSolidList"/>
    <dgm:cxn modelId="{981E579A-9A40-485A-8FD1-7DCC34D53D1A}" type="presOf" srcId="{2BB8A3DA-2972-4480-8D0E-BA802FB8684B}" destId="{EF0CD3C2-3602-4029-BA5B-F6A845BBE3B8}" srcOrd="0" destOrd="0" presId="urn:microsoft.com/office/officeart/2018/2/layout/IconVerticalSolidList"/>
    <dgm:cxn modelId="{935543A2-BCAA-4FB9-866D-F298056CCEE9}" type="presOf" srcId="{5AF84B2E-8756-4F21-83EB-3B378917A951}" destId="{128AE624-764C-4769-A3F9-D70AFAAFBB8C}" srcOrd="0" destOrd="0" presId="urn:microsoft.com/office/officeart/2018/2/layout/IconVerticalSolidList"/>
    <dgm:cxn modelId="{01997FBB-5A29-4309-B303-639BE3CC8E1A}" srcId="{1062E51C-6984-4359-AA92-0ECBFA3600B7}" destId="{2BB8A3DA-2972-4480-8D0E-BA802FB8684B}" srcOrd="1" destOrd="0" parTransId="{07D60975-81EB-4B60-8EC6-1D91F719A7CF}" sibTransId="{24C5732E-BCB0-4507-AAD1-C7B7760E9E80}"/>
    <dgm:cxn modelId="{8C70E9D5-73A0-49AA-A1A1-A04F5F9532CD}" type="presParOf" srcId="{2A899D03-6680-4C63-A29E-8C0E47B509FB}" destId="{6A0AECCE-FDAE-454A-A748-062987D44457}" srcOrd="0" destOrd="0" presId="urn:microsoft.com/office/officeart/2018/2/layout/IconVerticalSolidList"/>
    <dgm:cxn modelId="{8FDD139C-0118-4F1C-BBA3-632576DD5A89}" type="presParOf" srcId="{6A0AECCE-FDAE-454A-A748-062987D44457}" destId="{12984A90-F89B-4675-8227-3CF70737CDAA}" srcOrd="0" destOrd="0" presId="urn:microsoft.com/office/officeart/2018/2/layout/IconVerticalSolidList"/>
    <dgm:cxn modelId="{0341255D-AFFF-4326-9D01-CF6D35F30738}" type="presParOf" srcId="{6A0AECCE-FDAE-454A-A748-062987D44457}" destId="{70AEEBB6-3231-429C-BDA0-91D236189250}" srcOrd="1" destOrd="0" presId="urn:microsoft.com/office/officeart/2018/2/layout/IconVerticalSolidList"/>
    <dgm:cxn modelId="{9C70A119-B6C2-46A9-9B4B-E282E1A1E7AF}" type="presParOf" srcId="{6A0AECCE-FDAE-454A-A748-062987D44457}" destId="{1D7BDDCC-8212-4AE3-BD8D-9CC2409C5070}" srcOrd="2" destOrd="0" presId="urn:microsoft.com/office/officeart/2018/2/layout/IconVerticalSolidList"/>
    <dgm:cxn modelId="{581F0EB2-1E41-41F4-8CEE-2C42E17D6A0B}" type="presParOf" srcId="{6A0AECCE-FDAE-454A-A748-062987D44457}" destId="{128AE624-764C-4769-A3F9-D70AFAAFBB8C}" srcOrd="3" destOrd="0" presId="urn:microsoft.com/office/officeart/2018/2/layout/IconVerticalSolidList"/>
    <dgm:cxn modelId="{D5560916-0A30-4C35-ADF2-0978D3B7251D}" type="presParOf" srcId="{2A899D03-6680-4C63-A29E-8C0E47B509FB}" destId="{CBBCC0E3-999B-4365-A72F-901AB042CB45}" srcOrd="1" destOrd="0" presId="urn:microsoft.com/office/officeart/2018/2/layout/IconVerticalSolidList"/>
    <dgm:cxn modelId="{8A6FDEE2-1199-4498-93D4-212E2C4AF7D5}" type="presParOf" srcId="{2A899D03-6680-4C63-A29E-8C0E47B509FB}" destId="{78553EE8-CFE8-4C7A-B5AD-EBC4E2B4472D}" srcOrd="2" destOrd="0" presId="urn:microsoft.com/office/officeart/2018/2/layout/IconVerticalSolidList"/>
    <dgm:cxn modelId="{D345D61E-548B-4A1E-B579-60B6A6E6E4BF}" type="presParOf" srcId="{78553EE8-CFE8-4C7A-B5AD-EBC4E2B4472D}" destId="{E318661C-EE50-4143-A37E-0F4ED5469925}" srcOrd="0" destOrd="0" presId="urn:microsoft.com/office/officeart/2018/2/layout/IconVerticalSolidList"/>
    <dgm:cxn modelId="{2A1585DC-70BA-43E9-93E7-DACC25E302CD}" type="presParOf" srcId="{78553EE8-CFE8-4C7A-B5AD-EBC4E2B4472D}" destId="{57D54D53-DBD2-4F37-AF27-720CD862D167}" srcOrd="1" destOrd="0" presId="urn:microsoft.com/office/officeart/2018/2/layout/IconVerticalSolidList"/>
    <dgm:cxn modelId="{8CE377CB-8BA6-47EB-8E07-5303B2286A8C}" type="presParOf" srcId="{78553EE8-CFE8-4C7A-B5AD-EBC4E2B4472D}" destId="{D2F71D15-06CE-40CB-A3C7-8282AFF0291F}" srcOrd="2" destOrd="0" presId="urn:microsoft.com/office/officeart/2018/2/layout/IconVerticalSolidList"/>
    <dgm:cxn modelId="{792423F2-D15D-460A-9459-2DFDC3322B48}" type="presParOf" srcId="{78553EE8-CFE8-4C7A-B5AD-EBC4E2B4472D}" destId="{EF0CD3C2-3602-4029-BA5B-F6A845BBE3B8}" srcOrd="3" destOrd="0" presId="urn:microsoft.com/office/officeart/2018/2/layout/IconVerticalSolidList"/>
    <dgm:cxn modelId="{C0CCCFCB-ADFB-417C-A8DF-3C3EF1687856}" type="presParOf" srcId="{2A899D03-6680-4C63-A29E-8C0E47B509FB}" destId="{E69F1329-B17F-4857-A3B4-2D82C6654225}" srcOrd="3" destOrd="0" presId="urn:microsoft.com/office/officeart/2018/2/layout/IconVerticalSolidList"/>
    <dgm:cxn modelId="{EAD54256-34CF-4204-953B-D97EBE49A56D}" type="presParOf" srcId="{2A899D03-6680-4C63-A29E-8C0E47B509FB}" destId="{B175C673-F057-4824-B8E0-3E1694FDF893}" srcOrd="4" destOrd="0" presId="urn:microsoft.com/office/officeart/2018/2/layout/IconVerticalSolidList"/>
    <dgm:cxn modelId="{4AFAA473-5B2B-4254-9A4D-2ED402218C1D}" type="presParOf" srcId="{B175C673-F057-4824-B8E0-3E1694FDF893}" destId="{C8EADF77-96F7-4A14-9AD1-BDA4FC917F71}" srcOrd="0" destOrd="0" presId="urn:microsoft.com/office/officeart/2018/2/layout/IconVerticalSolidList"/>
    <dgm:cxn modelId="{A242C8F5-11AC-4591-B1C8-EC35B8038780}" type="presParOf" srcId="{B175C673-F057-4824-B8E0-3E1694FDF893}" destId="{D09107E2-B7FC-4F50-ADC5-86504F6EDC6C}" srcOrd="1" destOrd="0" presId="urn:microsoft.com/office/officeart/2018/2/layout/IconVerticalSolidList"/>
    <dgm:cxn modelId="{510F3037-5E84-4523-981E-C9E30CEB1F79}" type="presParOf" srcId="{B175C673-F057-4824-B8E0-3E1694FDF893}" destId="{49458238-D621-43AA-AD1D-5FB152F8270E}" srcOrd="2" destOrd="0" presId="urn:microsoft.com/office/officeart/2018/2/layout/IconVerticalSolidList"/>
    <dgm:cxn modelId="{0C67C180-DB0E-4C1B-9B23-C9A58BD62D4F}" type="presParOf" srcId="{B175C673-F057-4824-B8E0-3E1694FDF893}" destId="{ABFAEC12-7C99-4164-828D-3EC825E46D0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B91C8-DA95-497F-9249-9C8C3C7B237B}">
      <dsp:nvSpPr>
        <dsp:cNvPr id="0" name=""/>
        <dsp:cNvSpPr/>
      </dsp:nvSpPr>
      <dsp:spPr>
        <a:xfrm>
          <a:off x="2367871" y="533975"/>
          <a:ext cx="4116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57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2643" y="577484"/>
        <a:ext cx="22112" cy="4422"/>
      </dsp:txXfrm>
    </dsp:sp>
    <dsp:sp modelId="{F71FB3CC-5AEB-4EE7-B332-AAF05C4FC3E6}">
      <dsp:nvSpPr>
        <dsp:cNvPr id="0" name=""/>
        <dsp:cNvSpPr/>
      </dsp:nvSpPr>
      <dsp:spPr>
        <a:xfrm>
          <a:off x="446811" y="2837"/>
          <a:ext cx="1922859" cy="11537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222" tIns="98902" rIns="94222" bIns="98902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Championnat</a:t>
          </a:r>
          <a:endParaRPr lang="en-US" sz="2200" kern="1200" dirty="0"/>
        </a:p>
      </dsp:txBody>
      <dsp:txXfrm>
        <a:off x="446811" y="2837"/>
        <a:ext cx="1922859" cy="1153715"/>
      </dsp:txXfrm>
    </dsp:sp>
    <dsp:sp modelId="{A5D672EB-2118-42BA-B351-EFFE3E61A0E1}">
      <dsp:nvSpPr>
        <dsp:cNvPr id="0" name=""/>
        <dsp:cNvSpPr/>
      </dsp:nvSpPr>
      <dsp:spPr>
        <a:xfrm>
          <a:off x="1408241" y="1154753"/>
          <a:ext cx="2365117" cy="411657"/>
        </a:xfrm>
        <a:custGeom>
          <a:avLst/>
          <a:gdLst/>
          <a:ahLst/>
          <a:cxnLst/>
          <a:rect l="0" t="0" r="0" b="0"/>
          <a:pathLst>
            <a:path>
              <a:moveTo>
                <a:pt x="2365117" y="0"/>
              </a:moveTo>
              <a:lnTo>
                <a:pt x="2365117" y="222928"/>
              </a:lnTo>
              <a:lnTo>
                <a:pt x="0" y="222928"/>
              </a:lnTo>
              <a:lnTo>
                <a:pt x="0" y="411657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30647" y="1358371"/>
        <a:ext cx="120305" cy="4422"/>
      </dsp:txXfrm>
    </dsp:sp>
    <dsp:sp modelId="{9567DF06-50EB-4A73-85CA-25124B660EA8}">
      <dsp:nvSpPr>
        <dsp:cNvPr id="0" name=""/>
        <dsp:cNvSpPr/>
      </dsp:nvSpPr>
      <dsp:spPr>
        <a:xfrm>
          <a:off x="2811928" y="2837"/>
          <a:ext cx="1922859" cy="11537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222" tIns="98902" rIns="94222" bIns="98902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Objectifs et contraintes </a:t>
          </a:r>
          <a:endParaRPr lang="en-US" sz="2200" kern="1200" dirty="0"/>
        </a:p>
      </dsp:txBody>
      <dsp:txXfrm>
        <a:off x="2811928" y="2837"/>
        <a:ext cx="1922859" cy="1153715"/>
      </dsp:txXfrm>
    </dsp:sp>
    <dsp:sp modelId="{4EEE0013-8525-427E-871B-4138A36AA4D4}">
      <dsp:nvSpPr>
        <dsp:cNvPr id="0" name=""/>
        <dsp:cNvSpPr/>
      </dsp:nvSpPr>
      <dsp:spPr>
        <a:xfrm>
          <a:off x="2367871" y="2129949"/>
          <a:ext cx="4116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57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2643" y="2173457"/>
        <a:ext cx="22112" cy="4422"/>
      </dsp:txXfrm>
    </dsp:sp>
    <dsp:sp modelId="{17D4C708-01E4-4077-B0B9-1D93D7662695}">
      <dsp:nvSpPr>
        <dsp:cNvPr id="0" name=""/>
        <dsp:cNvSpPr/>
      </dsp:nvSpPr>
      <dsp:spPr>
        <a:xfrm>
          <a:off x="446811" y="1598811"/>
          <a:ext cx="1922859" cy="11537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222" tIns="98902" rIns="94222" bIns="98902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L’équipe Robotech</a:t>
          </a:r>
        </a:p>
      </dsp:txBody>
      <dsp:txXfrm>
        <a:off x="446811" y="1598811"/>
        <a:ext cx="1922859" cy="1153715"/>
      </dsp:txXfrm>
    </dsp:sp>
    <dsp:sp modelId="{DC7742F5-89B9-4E3A-A6F7-ED8547DF373F}">
      <dsp:nvSpPr>
        <dsp:cNvPr id="0" name=""/>
        <dsp:cNvSpPr/>
      </dsp:nvSpPr>
      <dsp:spPr>
        <a:xfrm>
          <a:off x="1408241" y="2750726"/>
          <a:ext cx="2365117" cy="411657"/>
        </a:xfrm>
        <a:custGeom>
          <a:avLst/>
          <a:gdLst/>
          <a:ahLst/>
          <a:cxnLst/>
          <a:rect l="0" t="0" r="0" b="0"/>
          <a:pathLst>
            <a:path>
              <a:moveTo>
                <a:pt x="2365117" y="0"/>
              </a:moveTo>
              <a:lnTo>
                <a:pt x="2365117" y="222928"/>
              </a:lnTo>
              <a:lnTo>
                <a:pt x="0" y="222928"/>
              </a:lnTo>
              <a:lnTo>
                <a:pt x="0" y="411657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30647" y="2954344"/>
        <a:ext cx="120305" cy="4422"/>
      </dsp:txXfrm>
    </dsp:sp>
    <dsp:sp modelId="{68537EEA-812C-4634-AEA4-1AED9D929300}">
      <dsp:nvSpPr>
        <dsp:cNvPr id="0" name=""/>
        <dsp:cNvSpPr/>
      </dsp:nvSpPr>
      <dsp:spPr>
        <a:xfrm>
          <a:off x="2811928" y="1598811"/>
          <a:ext cx="1922859" cy="11537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222" tIns="98902" rIns="94222" bIns="98902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Tests et résultats</a:t>
          </a:r>
          <a:endParaRPr lang="en-US" sz="2200" kern="1200" dirty="0"/>
        </a:p>
      </dsp:txBody>
      <dsp:txXfrm>
        <a:off x="2811928" y="1598811"/>
        <a:ext cx="1922859" cy="1153715"/>
      </dsp:txXfrm>
    </dsp:sp>
    <dsp:sp modelId="{390DC64F-E552-47E7-89AD-DC3D7C7346BD}">
      <dsp:nvSpPr>
        <dsp:cNvPr id="0" name=""/>
        <dsp:cNvSpPr/>
      </dsp:nvSpPr>
      <dsp:spPr>
        <a:xfrm>
          <a:off x="2367871" y="3725922"/>
          <a:ext cx="4116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57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2643" y="3769430"/>
        <a:ext cx="22112" cy="4422"/>
      </dsp:txXfrm>
    </dsp:sp>
    <dsp:sp modelId="{5A6B9FAE-FACB-4C83-BEDD-AC19A724359E}">
      <dsp:nvSpPr>
        <dsp:cNvPr id="0" name=""/>
        <dsp:cNvSpPr/>
      </dsp:nvSpPr>
      <dsp:spPr>
        <a:xfrm>
          <a:off x="446811" y="3194784"/>
          <a:ext cx="1922859" cy="11537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222" tIns="98902" rIns="94222" bIns="98902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3D conception</a:t>
          </a:r>
          <a:endParaRPr lang="en-US" sz="2200" kern="1200"/>
        </a:p>
      </dsp:txBody>
      <dsp:txXfrm>
        <a:off x="446811" y="3194784"/>
        <a:ext cx="1922859" cy="1153715"/>
      </dsp:txXfrm>
    </dsp:sp>
    <dsp:sp modelId="{08F3B1B7-391B-4208-ADF8-CEAD3AA8CDD3}">
      <dsp:nvSpPr>
        <dsp:cNvPr id="0" name=""/>
        <dsp:cNvSpPr/>
      </dsp:nvSpPr>
      <dsp:spPr>
        <a:xfrm>
          <a:off x="2811928" y="3194784"/>
          <a:ext cx="1922859" cy="11537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222" tIns="98902" rIns="94222" bIns="98902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Conclusion</a:t>
          </a:r>
          <a:endParaRPr lang="en-US" sz="2200" kern="1200"/>
        </a:p>
      </dsp:txBody>
      <dsp:txXfrm>
        <a:off x="2811928" y="3194784"/>
        <a:ext cx="1922859" cy="11537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162A6F-2D7A-4FCC-B21A-E0FE5F5F6137}">
      <dsp:nvSpPr>
        <dsp:cNvPr id="0" name=""/>
        <dsp:cNvSpPr/>
      </dsp:nvSpPr>
      <dsp:spPr>
        <a:xfrm>
          <a:off x="3605362" y="272998"/>
          <a:ext cx="3898545" cy="3898545"/>
        </a:xfrm>
        <a:prstGeom prst="pie">
          <a:avLst>
            <a:gd name="adj1" fmla="val 16200000"/>
            <a:gd name="adj2" fmla="val 19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Pole conception</a:t>
          </a:r>
          <a:endParaRPr lang="en-US" sz="1100" kern="1200"/>
        </a:p>
      </dsp:txBody>
      <dsp:txXfrm>
        <a:off x="5647458" y="770991"/>
        <a:ext cx="1021047" cy="788991"/>
      </dsp:txXfrm>
    </dsp:sp>
    <dsp:sp modelId="{67C1EBF8-0C30-4A7B-AA64-951E409CE2B1}">
      <dsp:nvSpPr>
        <dsp:cNvPr id="0" name=""/>
        <dsp:cNvSpPr/>
      </dsp:nvSpPr>
      <dsp:spPr>
        <a:xfrm>
          <a:off x="3651774" y="353290"/>
          <a:ext cx="3898545" cy="3898545"/>
        </a:xfrm>
        <a:prstGeom prst="pie">
          <a:avLst>
            <a:gd name="adj1" fmla="val 19800000"/>
            <a:gd name="adj2" fmla="val 18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Pole informatique</a:t>
          </a:r>
          <a:endParaRPr lang="en-US" sz="1100" kern="1200"/>
        </a:p>
      </dsp:txBody>
      <dsp:txXfrm>
        <a:off x="6297215" y="1931272"/>
        <a:ext cx="1067458" cy="765785"/>
      </dsp:txXfrm>
    </dsp:sp>
    <dsp:sp modelId="{6EFBDA26-787F-46E8-808F-BA8203AC131E}">
      <dsp:nvSpPr>
        <dsp:cNvPr id="0" name=""/>
        <dsp:cNvSpPr/>
      </dsp:nvSpPr>
      <dsp:spPr>
        <a:xfrm>
          <a:off x="3605362" y="433581"/>
          <a:ext cx="3898545" cy="3898545"/>
        </a:xfrm>
        <a:prstGeom prst="pie">
          <a:avLst>
            <a:gd name="adj1" fmla="val 1800000"/>
            <a:gd name="adj2" fmla="val 54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Pole stratégie</a:t>
          </a:r>
          <a:endParaRPr lang="en-US" sz="1100" kern="1200"/>
        </a:p>
      </dsp:txBody>
      <dsp:txXfrm>
        <a:off x="5647458" y="3068348"/>
        <a:ext cx="1021047" cy="788991"/>
      </dsp:txXfrm>
    </dsp:sp>
    <dsp:sp modelId="{78D27FC5-73B1-48BD-97AC-A0FC6EA735F7}">
      <dsp:nvSpPr>
        <dsp:cNvPr id="0" name=""/>
        <dsp:cNvSpPr/>
      </dsp:nvSpPr>
      <dsp:spPr>
        <a:xfrm>
          <a:off x="3512540" y="433581"/>
          <a:ext cx="3898545" cy="3898545"/>
        </a:xfrm>
        <a:prstGeom prst="pie">
          <a:avLst>
            <a:gd name="adj1" fmla="val 5400000"/>
            <a:gd name="adj2" fmla="val 90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Pole électronique </a:t>
          </a:r>
          <a:endParaRPr lang="en-US" sz="1100" kern="1200"/>
        </a:p>
      </dsp:txBody>
      <dsp:txXfrm>
        <a:off x="4347943" y="3068348"/>
        <a:ext cx="1021047" cy="788991"/>
      </dsp:txXfrm>
    </dsp:sp>
    <dsp:sp modelId="{878ABCDF-C126-4C7B-80AA-6189596326D6}">
      <dsp:nvSpPr>
        <dsp:cNvPr id="0" name=""/>
        <dsp:cNvSpPr/>
      </dsp:nvSpPr>
      <dsp:spPr>
        <a:xfrm>
          <a:off x="3466129" y="353290"/>
          <a:ext cx="3898545" cy="3898545"/>
        </a:xfrm>
        <a:prstGeom prst="pie">
          <a:avLst>
            <a:gd name="adj1" fmla="val 9000000"/>
            <a:gd name="adj2" fmla="val 126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Pole maintenance </a:t>
          </a:r>
          <a:endParaRPr lang="en-US" sz="1100" kern="1200"/>
        </a:p>
      </dsp:txBody>
      <dsp:txXfrm>
        <a:off x="3651774" y="1931272"/>
        <a:ext cx="1067458" cy="765785"/>
      </dsp:txXfrm>
    </dsp:sp>
    <dsp:sp modelId="{0943CDB7-A4CA-49A8-8250-0BD215D7CC23}">
      <dsp:nvSpPr>
        <dsp:cNvPr id="0" name=""/>
        <dsp:cNvSpPr/>
      </dsp:nvSpPr>
      <dsp:spPr>
        <a:xfrm>
          <a:off x="3512540" y="272998"/>
          <a:ext cx="3898545" cy="3898545"/>
        </a:xfrm>
        <a:prstGeom prst="pie">
          <a:avLst>
            <a:gd name="adj1" fmla="val 126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Pole communication</a:t>
          </a:r>
          <a:endParaRPr lang="en-US" sz="1100" kern="1200" dirty="0"/>
        </a:p>
      </dsp:txBody>
      <dsp:txXfrm>
        <a:off x="4347943" y="770991"/>
        <a:ext cx="1021047" cy="788991"/>
      </dsp:txXfrm>
    </dsp:sp>
    <dsp:sp modelId="{27D00468-5EC0-4D0A-985C-83E1EF8CAD93}">
      <dsp:nvSpPr>
        <dsp:cNvPr id="0" name=""/>
        <dsp:cNvSpPr/>
      </dsp:nvSpPr>
      <dsp:spPr>
        <a:xfrm>
          <a:off x="3363881" y="31660"/>
          <a:ext cx="4381222" cy="4381222"/>
        </a:xfrm>
        <a:prstGeom prst="circularArrow">
          <a:avLst>
            <a:gd name="adj1" fmla="val 5085"/>
            <a:gd name="adj2" fmla="val 327528"/>
            <a:gd name="adj3" fmla="val 19472472"/>
            <a:gd name="adj4" fmla="val 16200251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B08EB-C213-418A-BE48-C985ABECE247}">
      <dsp:nvSpPr>
        <dsp:cNvPr id="0" name=""/>
        <dsp:cNvSpPr/>
      </dsp:nvSpPr>
      <dsp:spPr>
        <a:xfrm>
          <a:off x="3410293" y="111951"/>
          <a:ext cx="4381222" cy="4381222"/>
        </a:xfrm>
        <a:prstGeom prst="circularArrow">
          <a:avLst>
            <a:gd name="adj1" fmla="val 5085"/>
            <a:gd name="adj2" fmla="val 327528"/>
            <a:gd name="adj3" fmla="val 1472472"/>
            <a:gd name="adj4" fmla="val 19800000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6AE3B-05F9-462E-BB5B-64784E6C1C15}">
      <dsp:nvSpPr>
        <dsp:cNvPr id="0" name=""/>
        <dsp:cNvSpPr/>
      </dsp:nvSpPr>
      <dsp:spPr>
        <a:xfrm>
          <a:off x="3363881" y="192243"/>
          <a:ext cx="4381222" cy="4381222"/>
        </a:xfrm>
        <a:prstGeom prst="circularArrow">
          <a:avLst>
            <a:gd name="adj1" fmla="val 5085"/>
            <a:gd name="adj2" fmla="val 327528"/>
            <a:gd name="adj3" fmla="val 5072221"/>
            <a:gd name="adj4" fmla="val 18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614E5-1DEB-4E50-8448-0D6E80F743AD}">
      <dsp:nvSpPr>
        <dsp:cNvPr id="0" name=""/>
        <dsp:cNvSpPr/>
      </dsp:nvSpPr>
      <dsp:spPr>
        <a:xfrm>
          <a:off x="3271344" y="192243"/>
          <a:ext cx="4381222" cy="4381222"/>
        </a:xfrm>
        <a:prstGeom prst="circularArrow">
          <a:avLst>
            <a:gd name="adj1" fmla="val 5085"/>
            <a:gd name="adj2" fmla="val 327528"/>
            <a:gd name="adj3" fmla="val 8672472"/>
            <a:gd name="adj4" fmla="val 5400251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CE040-7201-4ACD-8B43-6179A4357B5C}">
      <dsp:nvSpPr>
        <dsp:cNvPr id="0" name=""/>
        <dsp:cNvSpPr/>
      </dsp:nvSpPr>
      <dsp:spPr>
        <a:xfrm>
          <a:off x="3224932" y="111951"/>
          <a:ext cx="4381222" cy="4381222"/>
        </a:xfrm>
        <a:prstGeom prst="circularArrow">
          <a:avLst>
            <a:gd name="adj1" fmla="val 5085"/>
            <a:gd name="adj2" fmla="val 327528"/>
            <a:gd name="adj3" fmla="val 12272472"/>
            <a:gd name="adj4" fmla="val 9000000"/>
            <a:gd name="adj5" fmla="val 593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48E93-E9FB-43B3-8702-D0CEF642BE86}">
      <dsp:nvSpPr>
        <dsp:cNvPr id="0" name=""/>
        <dsp:cNvSpPr/>
      </dsp:nvSpPr>
      <dsp:spPr>
        <a:xfrm>
          <a:off x="3271344" y="31660"/>
          <a:ext cx="4381222" cy="4381222"/>
        </a:xfrm>
        <a:prstGeom prst="circularArrow">
          <a:avLst>
            <a:gd name="adj1" fmla="val 5085"/>
            <a:gd name="adj2" fmla="val 327528"/>
            <a:gd name="adj3" fmla="val 15872221"/>
            <a:gd name="adj4" fmla="val 12600000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84A90-F89B-4675-8227-3CF70737CDAA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AEEBB6-3231-429C-BDA0-91D236189250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AE624-764C-4769-A3F9-D70AFAAFBB8C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Problèmes </a:t>
          </a:r>
          <a:endParaRPr lang="en-US" sz="2500" kern="1200" dirty="0"/>
        </a:p>
      </dsp:txBody>
      <dsp:txXfrm>
        <a:off x="1435590" y="531"/>
        <a:ext cx="9080009" cy="1242935"/>
      </dsp:txXfrm>
    </dsp:sp>
    <dsp:sp modelId="{E318661C-EE50-4143-A37E-0F4ED5469925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D54D53-DBD2-4F37-AF27-720CD862D167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CD3C2-3602-4029-BA5B-F6A845BBE3B8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L’avenir du projet </a:t>
          </a:r>
          <a:endParaRPr lang="en-US" sz="2500" kern="1200"/>
        </a:p>
      </dsp:txBody>
      <dsp:txXfrm>
        <a:off x="1435590" y="1554201"/>
        <a:ext cx="9080009" cy="1242935"/>
      </dsp:txXfrm>
    </dsp:sp>
    <dsp:sp modelId="{C8EADF77-96F7-4A14-9AD1-BDA4FC917F71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107E2-B7FC-4F50-ADC5-86504F6EDC6C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AEC12-7C99-4164-828D-3EC825E46D08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améliorations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143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03213" y="3430850"/>
            <a:ext cx="3595687" cy="269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2342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388" y="3440113"/>
            <a:ext cx="3589337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7625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13445" y="3449638"/>
            <a:ext cx="3594272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43864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9563" y="3449638"/>
            <a:ext cx="3582987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1289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15913" y="3440471"/>
            <a:ext cx="3589337" cy="269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6915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6534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867834"/>
            <a:ext cx="9144000" cy="38996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9713" y="2494615"/>
            <a:ext cx="3492575" cy="237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7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147221"/>
          </a:xfrm>
        </p:spPr>
        <p:txBody>
          <a:bodyPr/>
          <a:lstStyle>
            <a:lvl1pPr algn="ctr">
              <a:defRPr sz="6000" baseline="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185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905" r="19566" b="35597"/>
          <a:stretch>
            <a:fillRect/>
          </a:stretch>
        </p:blipFill>
        <p:spPr bwMode="auto">
          <a:xfrm>
            <a:off x="303213" y="3441700"/>
            <a:ext cx="3587750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5906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515600" cy="810155"/>
          </a:xfrm>
        </p:spPr>
        <p:txBody>
          <a:bodyPr/>
          <a:lstStyle>
            <a:lvl1pPr>
              <a:defRPr>
                <a:latin typeface="Eurostile-Medium" panose="020B0600000000000000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6160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400"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 sz="2000"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 sz="1800"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600"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400"/>
            </a:lvl1pPr>
            <a:lvl2pPr marL="800100" indent="-342900">
              <a:buSzPct val="100000"/>
              <a:buFont typeface="Wingdings" panose="05000000000000000000" pitchFamily="2" charset="2"/>
              <a:buChar char="§"/>
              <a:defRPr sz="2000"/>
            </a:lvl2pPr>
            <a:lvl3pPr marL="1371600" indent="-457200">
              <a:buSzPct val="100000"/>
              <a:buFont typeface="Wingdings" panose="05000000000000000000" pitchFamily="2" charset="2"/>
              <a:buChar char="§"/>
              <a:defRPr sz="1800"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600"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31399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806824"/>
            <a:ext cx="10515600" cy="883864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3"/>
          </p:nvPr>
        </p:nvSpPr>
        <p:spPr>
          <a:xfrm>
            <a:off x="839788" y="2505075"/>
            <a:ext cx="5157787" cy="367188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4"/>
          </p:nvPr>
        </p:nvSpPr>
        <p:spPr>
          <a:xfrm>
            <a:off x="6172200" y="2505075"/>
            <a:ext cx="5171281" cy="367188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98256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02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3"/>
          </p:nvPr>
        </p:nvSpPr>
        <p:spPr>
          <a:xfrm>
            <a:off x="5181600" y="1690688"/>
            <a:ext cx="6172200" cy="4170361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7"/>
          </p:nvPr>
        </p:nvSpPr>
        <p:spPr>
          <a:xfrm>
            <a:off x="839787" y="1690689"/>
            <a:ext cx="3932237" cy="4170362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000"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 sz="1800"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 sz="1600"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400"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839788" y="806824"/>
            <a:ext cx="10515600" cy="883864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59442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8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4976"/>
            </a:gs>
            <a:gs pos="100000">
              <a:srgbClr val="009CD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2966"/>
            <a:ext cx="1998676" cy="621146"/>
          </a:xfrm>
          <a:prstGeom prst="rect">
            <a:avLst/>
          </a:prstGeom>
        </p:spPr>
      </p:pic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fr-FR"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DD9C35A-3D97-4168-BE54-0A5885683A35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034" name="Image 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52520"/>
            <a:ext cx="2732830" cy="4711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03" r:id="rId1"/>
    <p:sldLayoutId id="2147484404" r:id="rId2"/>
    <p:sldLayoutId id="2147484405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186108"/>
            <a:ext cx="12192001" cy="676656"/>
          </a:xfrm>
          <a:prstGeom prst="rect">
            <a:avLst/>
          </a:prstGeom>
        </p:spPr>
      </p:pic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1E0AF8-1DFD-45C4-95D7-2014B32C7BE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2058" name="Image 1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497F5DB-0FDD-46D5-B490-BE4061BE79CB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52520"/>
            <a:ext cx="2732830" cy="47114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06" r:id="rId1"/>
    <p:sldLayoutId id="2147484410" r:id="rId2"/>
    <p:sldLayoutId id="2147484411" r:id="rId3"/>
    <p:sldLayoutId id="2147484412" r:id="rId4"/>
    <p:sldLayoutId id="2147484414" r:id="rId5"/>
    <p:sldLayoutId id="2147484416" r:id="rId6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186108"/>
            <a:ext cx="12192001" cy="676656"/>
          </a:xfrm>
          <a:prstGeom prst="rect">
            <a:avLst/>
          </a:prstGeom>
        </p:spPr>
      </p:pic>
      <p:sp>
        <p:nvSpPr>
          <p:cNvPr id="307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3075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176763D-DB16-45F3-8E24-8E27816120D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3083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648DD95A-1342-454C-8A35-5C821A6DC5F6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52520"/>
            <a:ext cx="2732830" cy="47114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19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181344"/>
            <a:ext cx="12192001" cy="676656"/>
          </a:xfrm>
          <a:prstGeom prst="rect">
            <a:avLst/>
          </a:prstGeom>
        </p:spPr>
      </p:pic>
      <p:sp>
        <p:nvSpPr>
          <p:cNvPr id="409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4099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C7E03D3-B2AE-41EF-BCF1-92E7621A274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4107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EE194B2D-2120-44E1-9344-FFFB6FCB9F81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52520"/>
            <a:ext cx="2732830" cy="47114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0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181344"/>
            <a:ext cx="12192001" cy="676656"/>
          </a:xfrm>
          <a:prstGeom prst="rect">
            <a:avLst/>
          </a:prstGeom>
        </p:spPr>
      </p:pic>
      <p:sp>
        <p:nvSpPr>
          <p:cNvPr id="51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 style du titre</a:t>
            </a:r>
          </a:p>
        </p:txBody>
      </p:sp>
      <p:sp>
        <p:nvSpPr>
          <p:cNvPr id="512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04495E6-E863-4020-893C-14B32A4246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5131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5016EE-CB8F-4ABD-8FE7-1C482E6E9048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52520"/>
            <a:ext cx="2732830" cy="47114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93486"/>
            <a:ext cx="12192000" cy="676656"/>
          </a:xfrm>
          <a:prstGeom prst="rect">
            <a:avLst/>
          </a:prstGeom>
        </p:spPr>
      </p:pic>
      <p:sp>
        <p:nvSpPr>
          <p:cNvPr id="614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 style du titre</a:t>
            </a:r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DE16276-38AD-41A9-8E88-A8B52AC0080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6155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6599A2F-33FD-41C1-8A01-730D67BE37E4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52520"/>
            <a:ext cx="2732830" cy="47114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2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90870"/>
            <a:ext cx="12192000" cy="676655"/>
          </a:xfrm>
          <a:prstGeom prst="rect">
            <a:avLst/>
          </a:prstGeom>
        </p:spPr>
      </p:pic>
      <p:sp>
        <p:nvSpPr>
          <p:cNvPr id="71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71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14B6263-77A7-4CE5-8117-1B1B102BFC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7179" name="Image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285750" indent="-285750" algn="r">
              <a:buFont typeface="Arial" panose="020B0604020202020204" pitchFamily="34" charset="0"/>
              <a:buChar char="•"/>
              <a:defRPr/>
            </a:pPr>
            <a:fld id="{1E315419-03FC-469B-B356-32DB643E0FC2}" type="slidenum">
              <a:rPr lang="fr-FR" smtClean="0"/>
              <a:pPr marL="285750" indent="-285750" algn="r">
                <a:buFont typeface="Arial" panose="020B0604020202020204" pitchFamily="34" charset="0"/>
                <a:buChar char="•"/>
                <a:defRPr/>
              </a:pPr>
              <a:t>‹N°›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52520"/>
            <a:ext cx="2732830" cy="4711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3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10807083" cy="1365343"/>
          </a:xfrm>
        </p:spPr>
        <p:txBody>
          <a:bodyPr/>
          <a:lstStyle/>
          <a:p>
            <a:r>
              <a:rPr lang="fr-FR" sz="3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projet CLUB robotique </a:t>
            </a:r>
            <a:br>
              <a:rPr lang="fr-FR" sz="3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fr-FR" sz="3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Objectif : championnat de France de Robotique</a:t>
            </a:r>
            <a:endParaRPr lang="fr-FR" sz="3600" dirty="0">
              <a:latin typeface="+mn-lt"/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By LOUVET Thomas</a:t>
            </a:r>
          </a:p>
          <a:p>
            <a:r>
              <a:rPr lang="fr-FR" dirty="0"/>
              <a:t>And </a:t>
            </a:r>
            <a:r>
              <a:rPr lang="fr-FR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SAVCHUK </a:t>
            </a:r>
            <a:r>
              <a:rPr lang="fr-FR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Dmytro</a:t>
            </a:r>
            <a:r>
              <a:rPr lang="fr-FR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3574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1E31F2-10C0-4D73-BF7A-085FD041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47368"/>
            <a:ext cx="10515600" cy="810155"/>
          </a:xfrm>
        </p:spPr>
        <p:txBody>
          <a:bodyPr/>
          <a:lstStyle/>
          <a:p>
            <a:pPr algn="ctr"/>
            <a:r>
              <a:rPr lang="fr-FR" dirty="0"/>
              <a:t>Bras pour carrés de fouilles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65F2B80-F72F-4F7B-BB07-D00B92628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4431" y="1557523"/>
            <a:ext cx="42631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8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49FD3A-9E45-4F13-B752-B2869BB2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5974"/>
            <a:ext cx="10515600" cy="810155"/>
          </a:xfrm>
        </p:spPr>
        <p:txBody>
          <a:bodyPr/>
          <a:lstStyle/>
          <a:p>
            <a:pPr algn="ctr"/>
            <a:r>
              <a:rPr lang="fr-FR" dirty="0"/>
              <a:t>Bras pour la statue</a:t>
            </a:r>
          </a:p>
        </p:txBody>
      </p:sp>
      <p:pic>
        <p:nvPicPr>
          <p:cNvPr id="4" name="Espace réservé du contenu 3" descr="Une image contenant plancher, intérieur, ordinateur&#10;&#10;Description générée automatiquement">
            <a:extLst>
              <a:ext uri="{FF2B5EF4-FFF2-40B4-BE49-F238E27FC236}">
                <a16:creationId xmlns:a16="http://schemas.microsoft.com/office/drawing/2014/main" id="{C01DBBA5-E6E2-44FE-94BD-2CCCD11E3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7" t="1987" r="5905" b="8903"/>
          <a:stretch/>
        </p:blipFill>
        <p:spPr bwMode="auto">
          <a:xfrm>
            <a:off x="3641948" y="1626129"/>
            <a:ext cx="5050145" cy="43513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2191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65C9A-B317-4BBC-BA80-73C6E511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1936"/>
            <a:ext cx="10515600" cy="810155"/>
          </a:xfrm>
        </p:spPr>
        <p:txBody>
          <a:bodyPr/>
          <a:lstStyle/>
          <a:p>
            <a:pPr algn="ctr"/>
            <a:r>
              <a:rPr lang="fr-FR" dirty="0"/>
              <a:t>Système pour les jetons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F0A740C-9B4F-42A9-8B83-C54538739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8632" y="1690688"/>
            <a:ext cx="47386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48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E04A1E-BE47-4954-8E89-31D22C302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0533"/>
            <a:ext cx="10515600" cy="810155"/>
          </a:xfrm>
        </p:spPr>
        <p:txBody>
          <a:bodyPr wrap="square" anchor="ctr">
            <a:normAutofit/>
          </a:bodyPr>
          <a:lstStyle/>
          <a:p>
            <a:r>
              <a:rPr lang="fr-FR"/>
              <a:t>Conclusion</a:t>
            </a:r>
          </a:p>
        </p:txBody>
      </p:sp>
      <p:graphicFrame>
        <p:nvGraphicFramePr>
          <p:cNvPr id="4" name="Espace réservé du contenu 2">
            <a:extLst>
              <a:ext uri="{FF2B5EF4-FFF2-40B4-BE49-F238E27FC236}">
                <a16:creationId xmlns:a16="http://schemas.microsoft.com/office/drawing/2014/main" id="{DF506E4F-AB69-4B92-AD9A-99B8383FF4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51859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0586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Merci de votre écoute</a:t>
            </a:r>
          </a:p>
        </p:txBody>
      </p:sp>
    </p:spTree>
    <p:extLst>
      <p:ext uri="{BB962C8B-B14F-4D97-AF65-F5344CB8AC3E}">
        <p14:creationId xmlns:p14="http://schemas.microsoft.com/office/powerpoint/2010/main" val="215121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C173EA7F-BBF0-4A09-A967-45DC7E4D1F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10"/>
          <a:stretch/>
        </p:blipFill>
        <p:spPr>
          <a:xfrm>
            <a:off x="2636668" y="674502"/>
            <a:ext cx="6672209" cy="55051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825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8200" y="815975"/>
            <a:ext cx="10515600" cy="874713"/>
          </a:xfrm>
        </p:spPr>
        <p:txBody>
          <a:bodyPr wrap="square" anchor="ctr">
            <a:norm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896AD93-428A-4BFB-98E8-EB8CCDDB7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391B03AB-A20E-45DD-A467-4F26F578E09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13396470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637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3" descr="Une image contenant texte, capture d’écran, ordinateur&#10;&#10;Description générée automatiquement">
            <a:extLst>
              <a:ext uri="{FF2B5EF4-FFF2-40B4-BE49-F238E27FC236}">
                <a16:creationId xmlns:a16="http://schemas.microsoft.com/office/drawing/2014/main" id="{A74B610A-7039-4B6F-AD4D-1517BB81F6E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2"/>
          <a:srcRect l="37654" t="15044" r="16975" b="12803"/>
          <a:stretch/>
        </p:blipFill>
        <p:spPr bwMode="auto">
          <a:xfrm>
            <a:off x="3684233" y="525786"/>
            <a:ext cx="7667979" cy="5477367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9788" y="806824"/>
            <a:ext cx="10515600" cy="883864"/>
          </a:xfrm>
        </p:spPr>
        <p:txBody>
          <a:bodyPr wrap="square" anchor="ctr">
            <a:normAutofit/>
          </a:bodyPr>
          <a:lstStyle/>
          <a:p>
            <a:r>
              <a:rPr lang="fr-FR" dirty="0"/>
              <a:t>L’aire de jeu </a:t>
            </a:r>
          </a:p>
        </p:txBody>
      </p:sp>
    </p:spTree>
    <p:extLst>
      <p:ext uri="{BB962C8B-B14F-4D97-AF65-F5344CB8AC3E}">
        <p14:creationId xmlns:p14="http://schemas.microsoft.com/office/powerpoint/2010/main" val="320627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Exemple de contraintes </a:t>
            </a:r>
          </a:p>
        </p:txBody>
      </p:sp>
      <p:pic>
        <p:nvPicPr>
          <p:cNvPr id="6" name="Espace réservé du contenu 3">
            <a:extLst>
              <a:ext uri="{FF2B5EF4-FFF2-40B4-BE49-F238E27FC236}">
                <a16:creationId xmlns:a16="http://schemas.microsoft.com/office/drawing/2014/main" id="{EACFFBD4-56E5-4D66-9178-88BAB42AD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203" t="19995" r="13855" b="7960"/>
          <a:stretch/>
        </p:blipFill>
        <p:spPr bwMode="auto">
          <a:xfrm>
            <a:off x="1530807" y="1690688"/>
            <a:ext cx="5257631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A55F977-9775-4EE8-A241-E470A977CD1B}"/>
              </a:ext>
            </a:extLst>
          </p:cNvPr>
          <p:cNvSpPr txBox="1"/>
          <p:nvPr/>
        </p:nvSpPr>
        <p:spPr>
          <a:xfrm>
            <a:off x="7428026" y="2329413"/>
            <a:ext cx="30685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Temps</a:t>
            </a:r>
          </a:p>
          <a:p>
            <a:pPr marL="285750" indent="-285750">
              <a:buFontTx/>
              <a:buChar char="-"/>
            </a:pPr>
            <a:r>
              <a:rPr lang="fr-FR" dirty="0"/>
              <a:t>Energie</a:t>
            </a:r>
          </a:p>
          <a:p>
            <a:pPr marL="285750" indent="-285750">
              <a:buFontTx/>
              <a:buChar char="-"/>
            </a:pPr>
            <a:r>
              <a:rPr lang="fr-FR" dirty="0"/>
              <a:t>Taille</a:t>
            </a:r>
          </a:p>
          <a:p>
            <a:pPr marL="285750" indent="-285750">
              <a:buFontTx/>
              <a:buChar char="-"/>
            </a:pPr>
            <a:r>
              <a:rPr lang="fr-FR" dirty="0"/>
              <a:t>Nombre</a:t>
            </a:r>
          </a:p>
          <a:p>
            <a:pPr marL="285750" indent="-285750">
              <a:buFontTx/>
              <a:buChar char="-"/>
            </a:pPr>
            <a:r>
              <a:rPr lang="fr-FR" dirty="0"/>
              <a:t>Bouton d’arrêt d’urgence</a:t>
            </a:r>
          </a:p>
          <a:p>
            <a:pPr marL="285750" indent="-285750">
              <a:buFontTx/>
              <a:buChar char="-"/>
            </a:pPr>
            <a:r>
              <a:rPr lang="fr-FR" dirty="0"/>
              <a:t>Système anti collision</a:t>
            </a:r>
          </a:p>
        </p:txBody>
      </p:sp>
    </p:spTree>
    <p:extLst>
      <p:ext uri="{BB962C8B-B14F-4D97-AF65-F5344CB8AC3E}">
        <p14:creationId xmlns:p14="http://schemas.microsoft.com/office/powerpoint/2010/main" val="2808289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Tâches du concours</a:t>
            </a:r>
          </a:p>
        </p:txBody>
      </p:sp>
      <p:pic>
        <p:nvPicPr>
          <p:cNvPr id="4" name="Espace réservé du contenu 3" descr="Une image contenant texte, capture d’écran, ordinateur&#10;&#10;Description générée automatiquement">
            <a:extLst>
              <a:ext uri="{FF2B5EF4-FFF2-40B4-BE49-F238E27FC236}">
                <a16:creationId xmlns:a16="http://schemas.microsoft.com/office/drawing/2014/main" id="{4A42A9CF-DB4F-41E5-9761-46EFC2B8A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976" t="15696" r="19694" b="14424"/>
          <a:stretch/>
        </p:blipFill>
        <p:spPr bwMode="auto">
          <a:xfrm>
            <a:off x="3092824" y="1585321"/>
            <a:ext cx="6219852" cy="448627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75531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8E62A6-9561-42FA-B33F-0202A378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Équipe Robotech </a:t>
            </a:r>
          </a:p>
        </p:txBody>
      </p:sp>
      <p:graphicFrame>
        <p:nvGraphicFramePr>
          <p:cNvPr id="4" name="Espace réservé du contenu 2">
            <a:extLst>
              <a:ext uri="{FF2B5EF4-FFF2-40B4-BE49-F238E27FC236}">
                <a16:creationId xmlns:a16="http://schemas.microsoft.com/office/drawing/2014/main" id="{0B569AFE-FB19-4251-A407-C32C5CCAEE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5519550"/>
              </p:ext>
            </p:extLst>
          </p:nvPr>
        </p:nvGraphicFramePr>
        <p:xfrm>
          <a:off x="337351" y="1535837"/>
          <a:ext cx="11016449" cy="4641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119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4E6072-8344-4C24-B185-6CF0B951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jetons</a:t>
            </a:r>
          </a:p>
        </p:txBody>
      </p:sp>
      <p:pic>
        <p:nvPicPr>
          <p:cNvPr id="4" name="Espace réservé du contenu 4" descr="Une image contenant personne, main&#10;&#10;Description générée automatiquement">
            <a:extLst>
              <a:ext uri="{FF2B5EF4-FFF2-40B4-BE49-F238E27FC236}">
                <a16:creationId xmlns:a16="http://schemas.microsoft.com/office/drawing/2014/main" id="{33055F84-B71F-4B6F-A472-F5FFDFF88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25"/>
          <a:stretch/>
        </p:blipFill>
        <p:spPr>
          <a:xfrm rot="5400000">
            <a:off x="1068761" y="2097524"/>
            <a:ext cx="4352925" cy="386926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4E0D2A9-28A1-4F8C-B9B5-18F332590C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25"/>
          <a:stretch/>
        </p:blipFill>
        <p:spPr>
          <a:xfrm rot="5400000">
            <a:off x="6770313" y="2097524"/>
            <a:ext cx="4352926" cy="386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1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01F364-6210-403F-B97E-38A64879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Test et résultats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FEA437E-E54F-43A5-9BEA-858143E18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660" t="24877" r="26879" b="11908"/>
          <a:stretch/>
        </p:blipFill>
        <p:spPr>
          <a:xfrm>
            <a:off x="2241091" y="1626128"/>
            <a:ext cx="6966474" cy="456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814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66A303D6-900B-4143-892A-874B1CE02A4E}" vid="{8339188A-A9FC-484D-BCDB-BFDB59F3AAE0}"/>
    </a:ext>
  </a:extLst>
</a:theme>
</file>

<file path=ppt/theme/theme2.xml><?xml version="1.0" encoding="utf-8"?>
<a:theme xmlns:a="http://schemas.openxmlformats.org/drawingml/2006/main" name="Thème Office">
  <a:themeElements>
    <a:clrScheme name="Personnalisé 9">
      <a:dk1>
        <a:sysClr val="windowText" lastClr="000000"/>
      </a:dk1>
      <a:lt1>
        <a:sysClr val="window" lastClr="FFFFFF"/>
      </a:lt1>
      <a:dk2>
        <a:srgbClr val="A0539F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CC573778-D1BC-4E5F-A0D5-3A03C2DA2821}"/>
    </a:ext>
  </a:extLst>
</a:theme>
</file>

<file path=ppt/theme/theme3.xml><?xml version="1.0" encoding="utf-8"?>
<a:theme xmlns:a="http://schemas.openxmlformats.org/drawingml/2006/main" name="1_Thème Office">
  <a:themeElements>
    <a:clrScheme name="Polytec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A0539F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332BF1EF-AB0D-48A2-81DF-702A30BC3ADD}"/>
    </a:ext>
  </a:extLst>
</a:theme>
</file>

<file path=ppt/theme/theme4.xml><?xml version="1.0" encoding="utf-8"?>
<a:theme xmlns:a="http://schemas.openxmlformats.org/drawingml/2006/main" name="2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BDBB4453-956D-43B7-8E30-807112ECF43A}"/>
    </a:ext>
  </a:extLst>
</a:theme>
</file>

<file path=ppt/theme/theme5.xml><?xml version="1.0" encoding="utf-8"?>
<a:theme xmlns:a="http://schemas.openxmlformats.org/drawingml/2006/main" name="4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BCC1A98B-C47A-4E44-BA7F-C85AD64995F9}"/>
    </a:ext>
  </a:extLst>
</a:theme>
</file>

<file path=ppt/theme/theme6.xml><?xml version="1.0" encoding="utf-8"?>
<a:theme xmlns:a="http://schemas.openxmlformats.org/drawingml/2006/main" name="5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F65F09ED-BF81-4C4A-8344-E852C3D6821D}"/>
    </a:ext>
  </a:extLst>
</a:theme>
</file>

<file path=ppt/theme/theme7.xml><?xml version="1.0" encoding="utf-8"?>
<a:theme xmlns:a="http://schemas.openxmlformats.org/drawingml/2006/main" name="6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A6432811-7218-430F-A0F2-EA9C004B42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81</TotalTime>
  <Words>91</Words>
  <Application>Microsoft Office PowerPoint</Application>
  <PresentationFormat>Grand écran</PresentationFormat>
  <Paragraphs>36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7</vt:i4>
      </vt:variant>
      <vt:variant>
        <vt:lpstr>Titres des diapositives</vt:lpstr>
      </vt:variant>
      <vt:variant>
        <vt:i4>14</vt:i4>
      </vt:variant>
    </vt:vector>
  </HeadingPairs>
  <TitlesOfParts>
    <vt:vector size="27" baseType="lpstr">
      <vt:lpstr>Arial</vt:lpstr>
      <vt:lpstr>Calibri</vt:lpstr>
      <vt:lpstr>Calibri Light</vt:lpstr>
      <vt:lpstr>Downtempo</vt:lpstr>
      <vt:lpstr>Eurostile-Medium</vt:lpstr>
      <vt:lpstr>Wingdings</vt:lpstr>
      <vt:lpstr>Thème1</vt:lpstr>
      <vt:lpstr>Thème Office</vt:lpstr>
      <vt:lpstr>1_Thème Office</vt:lpstr>
      <vt:lpstr>2_Thème Office</vt:lpstr>
      <vt:lpstr>4_Thème Office</vt:lpstr>
      <vt:lpstr>5_Thème Office</vt:lpstr>
      <vt:lpstr>6_Thème Office</vt:lpstr>
      <vt:lpstr>projet CLUB robotique  Objectif : championnat de France de Robotique</vt:lpstr>
      <vt:lpstr>Présentation PowerPoint</vt:lpstr>
      <vt:lpstr>Sommaire</vt:lpstr>
      <vt:lpstr>L’aire de jeu </vt:lpstr>
      <vt:lpstr>Exemple de contraintes </vt:lpstr>
      <vt:lpstr>Tâches du concours</vt:lpstr>
      <vt:lpstr>Équipe Robotech </vt:lpstr>
      <vt:lpstr>Les jetons</vt:lpstr>
      <vt:lpstr>Test et résultats</vt:lpstr>
      <vt:lpstr>Bras pour carrés de fouilles</vt:lpstr>
      <vt:lpstr>Bras pour la statue</vt:lpstr>
      <vt:lpstr>Système pour les jetons</vt:lpstr>
      <vt:lpstr>Conclusion</vt:lpstr>
      <vt:lpstr>Merci de votre écoute</vt:lpstr>
    </vt:vector>
  </TitlesOfParts>
  <Company>universitaire de lorraine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Aurelie Schmitt</dc:creator>
  <cp:lastModifiedBy>thomas</cp:lastModifiedBy>
  <cp:revision>9</cp:revision>
  <dcterms:created xsi:type="dcterms:W3CDTF">2017-09-17T21:12:38Z</dcterms:created>
  <dcterms:modified xsi:type="dcterms:W3CDTF">2022-01-26T14:13:19Z</dcterms:modified>
</cp:coreProperties>
</file>