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D417-8729-4B01-9909-CE0E625B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DE3D8F-5C0D-4151-8927-7993DC84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1BB2F-D475-48E3-8626-CE4D4E8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2CE07-25CC-4709-8A1F-BDC39A3C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99A2E-1AA7-4E22-B5AF-2FAB524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4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0C8C-7944-492B-8D99-FC908F32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9BA18-DA5D-4B28-9DAD-94FA32B78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377E1-80E9-4053-AFF1-C89E255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21383-0AFF-4254-9C44-4EED76E1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2CFF7-4328-4CE6-BAF1-2498972B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1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275247-9780-4E96-BBE5-7160706F8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947BF-CC40-4BDE-BFC5-45ACD837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5C798-20FA-4AA2-B7C9-09860888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295FF-8A11-42BA-A043-5A73DD01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236FA-8DA0-42BB-9D7E-21495888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F3A97-45EC-4BAE-A5F6-8D2CC720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14AA4-0D5A-4F89-B651-108BA936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19A12-ECD1-40C1-8904-C1CAD13F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858EE-4BD3-4313-A374-747D74E0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D2647-B266-488B-B905-E6C44DAF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8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68F97-34AD-4585-918D-3B7DE561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F7DCC5-53B5-4C75-94AD-B89385FD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0A79B-56B5-466F-A5F9-0DBA5E1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5A6D9-2940-4E25-93DB-83740573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B1750-CABA-4B29-B21A-F37330A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2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67CC6-F564-4457-8CDD-10F5B49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EC62D-2197-439B-9827-0BC368F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5207F-B9F6-441C-B39A-4086E67C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CA47D-B9D1-49BF-81C3-319915A2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709EE1-B9B3-4DFF-900B-0562A037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29E31-2D23-4B85-946E-8865202E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05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4D67-692D-4EFD-8B92-C65762CC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05BC6-B2B3-41AE-BAB6-7DAE80F8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968CE-67FA-4058-976A-E7C0FDC9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80867E-970B-48D3-A56F-F8C974C30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A43571-9509-4609-A937-DBA90268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61E6A-4815-4B7F-B2F6-6B3154EE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ABA5B9-4F37-437D-80F2-032ADC05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4A341A-D685-42C6-8D1C-5043B7C7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80C47-929E-48FA-9072-7148830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1B8A05-F0C1-49D3-90B6-75130F33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72C9B5-6423-4904-86D6-1F5133AF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B7F913-B5F8-4E0B-B622-0FD2B9EA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0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482812-D7A2-4086-A815-0F357995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18F536-B46A-4344-99B3-B0B5166E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FF36B-BE8F-4D5C-AA53-ED91E19B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E8033-4DC3-4A91-9C39-C1C9C5A5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539F8-DAC7-4A84-855C-D66CB331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571198-A1B2-4A5B-8F19-48FF9D85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D0A94-C3C4-4A90-A0E1-C3A7C2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DBB946-DCA5-4B3C-A0F9-DA8D08C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33BA1-F672-4214-8A05-3F0E339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8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5DC39-D309-434F-ACCB-E9FA12A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7339E0-E7CC-45B6-B30E-6B0E66BE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0760D8-636F-4052-AF38-1923D8E61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EEE87-38D7-4DF6-8BC9-476D454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A7ADB-5AED-4E71-A7DA-AEBF1684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FFD87-B02F-450A-8F34-91939093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0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C6B614-0B51-4077-BFBA-437A87DE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33AA2-72A7-4ECF-BA86-16880A21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53CC3-1486-4EEA-8537-8780EEB15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CC8C-FE0A-4668-A8BD-25FCD06D65A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7064A-44AA-42B8-96C9-4E95677EE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BD3F4-6F93-4C9D-B5B1-02E2E3BDA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8523-AC82-4F88-9D50-B09B9228A0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60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nodejs">
            <a:extLst>
              <a:ext uri="{FF2B5EF4-FFF2-40B4-BE49-F238E27FC236}">
                <a16:creationId xmlns:a16="http://schemas.microsoft.com/office/drawing/2014/main" id="{A04AB048-8528-49B3-B84C-C1ACDA9D4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51" y="916305"/>
            <a:ext cx="2512695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android app">
            <a:extLst>
              <a:ext uri="{FF2B5EF4-FFF2-40B4-BE49-F238E27FC236}">
                <a16:creationId xmlns:a16="http://schemas.microsoft.com/office/drawing/2014/main" id="{8F6CFB9B-13C9-490A-844E-1F896FC2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80" y="1463040"/>
            <a:ext cx="2512695" cy="29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thinkdb">
            <a:extLst>
              <a:ext uri="{FF2B5EF4-FFF2-40B4-BE49-F238E27FC236}">
                <a16:creationId xmlns:a16="http://schemas.microsoft.com/office/drawing/2014/main" id="{FF4A049E-E470-4BA8-ADAE-78C9F9C8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44517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angular">
            <a:extLst>
              <a:ext uri="{FF2B5EF4-FFF2-40B4-BE49-F238E27FC236}">
                <a16:creationId xmlns:a16="http://schemas.microsoft.com/office/drawing/2014/main" id="{5E3C51D3-BB3D-420B-AEAB-101718E0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94" y="20705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0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8ACABF3-2856-446F-BB88-3DADACCCE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" t="13315" r="17374" b="8869"/>
          <a:stretch/>
        </p:blipFill>
        <p:spPr>
          <a:xfrm>
            <a:off x="130062" y="236220"/>
            <a:ext cx="11931875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Möller</dc:creator>
  <cp:lastModifiedBy>Yannick Möller</cp:lastModifiedBy>
  <cp:revision>1</cp:revision>
  <dcterms:created xsi:type="dcterms:W3CDTF">2019-04-17T15:17:17Z</dcterms:created>
  <dcterms:modified xsi:type="dcterms:W3CDTF">2019-04-17T15:23:50Z</dcterms:modified>
</cp:coreProperties>
</file>