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77302"/>
  </p:normalViewPr>
  <p:slideViewPr>
    <p:cSldViewPr snapToGrid="0" snapToObjects="1">
      <p:cViewPr varScale="1">
        <p:scale>
          <a:sx n="82" d="100"/>
          <a:sy n="82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F82D3-D01C-5649-B6A6-623063EC461E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8E0FE-0B71-8042-BB5A-90E2D7B21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43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E0FE-0B71-8042-BB5A-90E2D7B213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51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example story of child ! Storytelling – Imagine first week of school and your kid has to test its blood sugar level himself. </a:t>
            </a:r>
          </a:p>
          <a:p>
            <a:pPr rtl="0"/>
            <a:endParaRPr lang="e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develop an app designed to help children with diabetes control their sugar levels. The kids will be cared and guided by a little vampire.</a:t>
            </a:r>
          </a:p>
          <a:p>
            <a:pPr rtl="0"/>
            <a:endParaRPr lang="e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 appeals emotionally to children with diabetes and helps them to have fun dealing with their illness. The child-friendly design allows children to feel in a familiar environment and enjoy using the app. </a:t>
            </a:r>
          </a:p>
          <a:p>
            <a:br>
              <a:rPr lang="en" dirty="0"/>
            </a:br>
            <a:br>
              <a:rPr lang="en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E0FE-0B71-8042-BB5A-90E2D7B213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8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really liked the design of the animals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E0FE-0B71-8042-BB5A-90E2D7B213C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75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E0FE-0B71-8042-BB5A-90E2D7B213C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6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6EE35-BD0B-1C4C-B5CA-E76F85FD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1854F3-8F9B-6E4E-BC78-A46AD1333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F962CC-45D8-2E46-85FD-D0CAC555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29A93-1BCE-7D4B-A85F-355AC5DC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B8AA9-B495-7442-9CA9-4B3E0786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46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7F9E5-1198-E247-AAB6-EDC292FF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89784B-88FD-064F-8563-E630D40A6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9EB97-751E-9E43-B828-942FD681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8BB734-B593-EA4E-B088-C7772E16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FF972-E1F5-294C-9AF3-AD1860C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37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045055-C927-D34F-9EB7-AE95EF0FF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0F1DBB-71AE-DC4C-8C1D-3CA836B8B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01816F-9DFC-294D-BD92-4F25DCBB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B483E-F992-B84B-B178-0BFCB0A8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1F0C4-D19B-0140-9222-C373F3E4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9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A7BC8-6B9F-184F-B7BB-B1D6E714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A7581-4775-E149-9175-CD967633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9D579-5199-4D41-B74C-9B15897F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565B8F-19DE-BE40-8419-190ACB3F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22C23-665C-8F49-9F41-07F921BF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56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A6E6F-B28E-954C-80CC-0D7FFF4F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2DE6D-7833-794D-A45A-4B0CEB1B6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63B0D-E2AB-9949-83D8-3A5DC527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2F8F6-184E-A34C-A972-89085AE5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6772BA-5F48-1943-AFF9-9340B5FE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3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C1500-B639-014F-BCD2-9DF94798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29659-1F40-8644-AA97-59FEFEEDF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86CA24-2C2D-0949-9855-CAC8BBA1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86035-CE9D-5042-A453-18D9CFC9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A381E7-E16A-164B-B13B-0041B50A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06EC40-C32C-8645-B497-557C409A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46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89D09-FABD-2B4B-9E83-2DF976AF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77DAF8-997C-BD42-B4B2-5FB722EF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553E75-FD2C-004E-9062-3D48A01A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59C28A-6055-5D49-852D-167CDBAD5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DFFFA6-27C6-7542-AFAF-C52E819AC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0D6CA7-28E2-1940-ABF1-D90603CE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B04D85-64B1-9C4F-ABFB-F5CDEE9F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DEAABE-2CB0-534D-B29F-BFC537C7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9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C4277-65CB-904A-99B3-FFEA4474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804408-16F7-904D-90B1-DF0D80FC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DA3FB2-6BF5-7A4A-B911-60F75E40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F7C60-DB81-5A4A-A2E2-E817D917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15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9AADC8-F15A-FE47-A273-5A75AACC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3054DD-3CE3-1149-85CD-E3B4C304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022EE5-3F2E-4E48-BE80-1B1D02F8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62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0BF23-C675-A541-8D3F-3B9F5F51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400C6-C390-B84A-95CD-7E5F2279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2F3BE8-9B76-F948-809E-E5C3ABE27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54C4A8-D9BD-8C40-A205-32105A8E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F5A598-FD68-F34E-8CDC-1AA2DAA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E5D08C-6FA3-C749-8576-34AEDC23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78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E1B1F-07B6-1344-92A1-92A8DD1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0B23CD-6BAD-FA4F-A96E-9741DF505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C04038-56BD-D84E-8CD8-2626682D5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2CA7C8-F920-BD4B-8650-8C9F564C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85D33D-513F-3447-A547-0ACCE1B7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A1605B-942D-2441-966A-7723A919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48DF7F-1E88-2644-9488-84E26BE8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F37DBD-6596-7F4D-81FF-6E0DBF4C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7AF7B-AC99-7F4F-A20E-9688CA06A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2FB7-7B4F-C340-A859-E211B2B278A5}" type="datetimeFigureOut">
              <a:rPr lang="de-DE" smtClean="0"/>
              <a:t>28.08.19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A9B40-11D6-D44C-8653-A783A03BF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99001C-F522-C74F-B8E2-94A3F6A4E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20D4-5D77-4741-AE04-2193B33CF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9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43285B6-9B7D-BC46-9E51-CDDC6CB7D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3057" r="-1" b="23126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344C11-540C-0E4A-A7F8-AB963E5B7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dirty="0">
                <a:solidFill>
                  <a:srgbClr val="B72A2A"/>
                </a:solidFill>
              </a:rPr>
              <a:t>Sugar Vamp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308BD2-357C-A548-A3C6-711D600C4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678" y="2347934"/>
            <a:ext cx="5456275" cy="378883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User Interface Design SS 19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Jolanda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Jerg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Magali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Gröter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Athina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Reißenweber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Rajan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Serafi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4400" dirty="0">
                <a:solidFill>
                  <a:srgbClr val="000000"/>
                </a:solidFill>
              </a:rPr>
              <a:t>Assignment 1: Domain Analysis</a:t>
            </a:r>
          </a:p>
        </p:txBody>
      </p:sp>
    </p:spTree>
    <p:extLst>
      <p:ext uri="{BB962C8B-B14F-4D97-AF65-F5344CB8AC3E}">
        <p14:creationId xmlns:p14="http://schemas.microsoft.com/office/powerpoint/2010/main" val="304358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8157C65-1767-D949-B2BB-24928CA6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4" y="802955"/>
            <a:ext cx="5507345" cy="14559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Competitive Analysis </a:t>
            </a:r>
          </a:p>
        </p:txBody>
      </p:sp>
      <p:sp>
        <p:nvSpPr>
          <p:cNvPr id="109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2" name="Picture 6" descr="https://lh3.googleusercontent.com/3M-y6vruK0LCiDDtRlcXKLzHbw6tkwziN-4ZOMlvRRo6ski442HtJLHoetst8X9l4SGNMpJIaEHCaoXGEq-oX1Xel2YINRreIaJnNbuKKTEvjf1zfGm0FlL18weham439Qv4X2zjuFE">
            <a:extLst>
              <a:ext uri="{FF2B5EF4-FFF2-40B4-BE49-F238E27FC236}">
                <a16:creationId xmlns:a16="http://schemas.microsoft.com/office/drawing/2014/main" id="{58C9A274-745C-974A-A8CF-04C54E11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6879" y="-15825"/>
            <a:ext cx="2114994" cy="197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82862-4CF5-AB4E-AB2C-6499B959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mySugr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Diabetes Tracker for adults</a:t>
            </a:r>
          </a:p>
        </p:txBody>
      </p:sp>
      <p:pic>
        <p:nvPicPr>
          <p:cNvPr id="45" name="Picture 8" descr="https://lh3.googleusercontent.com/I7MLdQlfXSNgwHVxGrlJCjkA9pMIzV3oySGTlevlfxGJMJFk3hmtUVQWCN-Spc09eePmbSN9Up9S2ZQuSYUH3mk9msNc9wuJrWcZcaq7NufnXb-H9P4i2hxyQtn8hbwOm-6skPdqZUY">
            <a:extLst>
              <a:ext uri="{FF2B5EF4-FFF2-40B4-BE49-F238E27FC236}">
                <a16:creationId xmlns:a16="http://schemas.microsoft.com/office/drawing/2014/main" id="{6D21B4FA-71F7-224F-84D6-290F9D92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128533"/>
            <a:ext cx="4400550" cy="372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1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29B72C-7505-8F46-BFB3-F12D2C79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makes our idea unique and amazing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9018BF-4BE1-5A45-82F1-AE0AAEB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Currently no competition </a:t>
            </a:r>
          </a:p>
          <a:p>
            <a:r>
              <a:rPr lang="en-US" dirty="0">
                <a:solidFill>
                  <a:srgbClr val="000000"/>
                </a:solidFill>
              </a:rPr>
              <a:t>Everyday companion</a:t>
            </a:r>
          </a:p>
          <a:p>
            <a:r>
              <a:rPr lang="en-US" dirty="0">
                <a:solidFill>
                  <a:srgbClr val="000000"/>
                </a:solidFill>
              </a:rPr>
              <a:t>Emotional </a:t>
            </a:r>
          </a:p>
          <a:p>
            <a:r>
              <a:rPr lang="en-US" dirty="0">
                <a:solidFill>
                  <a:srgbClr val="000000"/>
                </a:solidFill>
              </a:rPr>
              <a:t>Child friendly usage </a:t>
            </a:r>
          </a:p>
          <a:p>
            <a:r>
              <a:rPr lang="en-US" dirty="0">
                <a:solidFill>
                  <a:srgbClr val="000000"/>
                </a:solidFill>
              </a:rPr>
              <a:t>Gamification </a:t>
            </a:r>
          </a:p>
          <a:p>
            <a:r>
              <a:rPr lang="en-US" dirty="0">
                <a:solidFill>
                  <a:srgbClr val="000000"/>
                </a:solidFill>
              </a:rPr>
              <a:t>Parental control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5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8CE9F2-7CF4-B548-9C76-96764F65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Technological </a:t>
            </a:r>
            <a:r>
              <a:rPr lang="de-DE" dirty="0" err="1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know-how</a:t>
            </a:r>
            <a:r>
              <a:rPr lang="de-DE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86A58-D2BA-444E-BAE4-F7BDBDE6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Native App </a:t>
            </a:r>
            <a:r>
              <a:rPr lang="de-DE" dirty="0" err="1">
                <a:solidFill>
                  <a:srgbClr val="000000"/>
                </a:solidFill>
              </a:rPr>
              <a:t>for</a:t>
            </a:r>
            <a:r>
              <a:rPr lang="de-DE" dirty="0">
                <a:solidFill>
                  <a:srgbClr val="000000"/>
                </a:solidFill>
              </a:rPr>
              <a:t> IOS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Mobile device is required</a:t>
            </a:r>
          </a:p>
          <a:p>
            <a:r>
              <a:rPr lang="en-US" dirty="0">
                <a:solidFill>
                  <a:srgbClr val="000000"/>
                </a:solidFill>
              </a:rPr>
              <a:t>Additional hardware to connect with glucometer required</a:t>
            </a:r>
          </a:p>
          <a:p>
            <a:r>
              <a:rPr lang="en-US" dirty="0">
                <a:solidFill>
                  <a:srgbClr val="000000"/>
                </a:solidFill>
              </a:rPr>
              <a:t>Cloud-based access to data for parents and doctors</a:t>
            </a: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5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1497A5-2AF2-CA4A-97F9-2EC6A3EE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Functional know-how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2D817-4E83-5F4B-AACE-76D35F6D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138" y="801866"/>
            <a:ext cx="6229350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Rich experience </a:t>
            </a:r>
          </a:p>
          <a:p>
            <a:r>
              <a:rPr lang="en-US" dirty="0">
                <a:solidFill>
                  <a:srgbClr val="000000"/>
                </a:solidFill>
              </a:rPr>
              <a:t>Simple, self-explanatory functions</a:t>
            </a:r>
          </a:p>
          <a:p>
            <a:r>
              <a:rPr lang="en-US" dirty="0">
                <a:solidFill>
                  <a:srgbClr val="000000"/>
                </a:solidFill>
              </a:rPr>
              <a:t>Direct manipulation </a:t>
            </a:r>
          </a:p>
          <a:p>
            <a:r>
              <a:rPr lang="en-US" dirty="0">
                <a:solidFill>
                  <a:srgbClr val="000000"/>
                </a:solidFill>
              </a:rPr>
              <a:t>Child-friendly interface</a:t>
            </a:r>
          </a:p>
          <a:p>
            <a:r>
              <a:rPr lang="en-US" dirty="0">
                <a:solidFill>
                  <a:srgbClr val="000000"/>
                </a:solidFill>
              </a:rPr>
              <a:t>Input via voice or text, depending on the age of the child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8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B25546-B05C-5C4C-9E20-B31A366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Context of use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2CBC4-D578-5F4A-A87F-B69EFA1D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49" y="801866"/>
            <a:ext cx="6443663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Assistance in the kids everyday life</a:t>
            </a:r>
          </a:p>
          <a:p>
            <a:r>
              <a:rPr lang="en-US" dirty="0">
                <a:solidFill>
                  <a:srgbClr val="000000"/>
                </a:solidFill>
              </a:rPr>
              <a:t>Reminder to test the blood sugar level</a:t>
            </a:r>
          </a:p>
          <a:p>
            <a:r>
              <a:rPr lang="en" dirty="0">
                <a:solidFill>
                  <a:srgbClr val="000000"/>
                </a:solidFill>
              </a:rPr>
              <a:t>pictorial representation that shows the energy level of the child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Can be used everywhere and every time </a:t>
            </a:r>
          </a:p>
        </p:txBody>
      </p:sp>
    </p:spTree>
    <p:extLst>
      <p:ext uri="{BB962C8B-B14F-4D97-AF65-F5344CB8AC3E}">
        <p14:creationId xmlns:p14="http://schemas.microsoft.com/office/powerpoint/2010/main" val="313233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ABD92E-BDD6-AF44-AD4D-4B7CFDBA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Aesthetic research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7CF4B-8A34-1C44-8FD5-F5CBEE81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Light and colorful </a:t>
            </a:r>
          </a:p>
          <a:p>
            <a:r>
              <a:rPr lang="en-US" dirty="0">
                <a:solidFill>
                  <a:srgbClr val="000000"/>
                </a:solidFill>
              </a:rPr>
              <a:t>Child-friendly drawings</a:t>
            </a:r>
          </a:p>
          <a:p>
            <a:r>
              <a:rPr lang="en-US" dirty="0">
                <a:solidFill>
                  <a:srgbClr val="000000"/>
                </a:solidFill>
              </a:rPr>
              <a:t>Light and colorful </a:t>
            </a:r>
          </a:p>
        </p:txBody>
      </p:sp>
    </p:spTree>
    <p:extLst>
      <p:ext uri="{BB962C8B-B14F-4D97-AF65-F5344CB8AC3E}">
        <p14:creationId xmlns:p14="http://schemas.microsoft.com/office/powerpoint/2010/main" val="375221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10751C-90EE-F449-BB73-00E9FF72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Aesthetic research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6BE491F-721F-134D-9CD3-DFC8216B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WoodieHoo</a:t>
            </a:r>
            <a:r>
              <a:rPr lang="en-US" dirty="0">
                <a:solidFill>
                  <a:srgbClr val="000000"/>
                </a:solidFill>
              </a:rPr>
              <a:t> toothbrushing app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ttps://lh3.googleusercontent.com/MgmcJOsaAtdIVAotomh5OwnbGiz4EeSsHw5kq9TAmdFP2wf_7ibFA-E9d4zM-BVJnxoztwzaYBkfPLeWBrTs3xHbTK8ASmxGtKh0M4bXz-YfqSlV4z8ap4xHtXavdG9BYq9tt3A-awg">
            <a:extLst>
              <a:ext uri="{FF2B5EF4-FFF2-40B4-BE49-F238E27FC236}">
                <a16:creationId xmlns:a16="http://schemas.microsoft.com/office/drawing/2014/main" id="{EAFB8CAF-E090-F24A-ABDC-BABCBD21E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9003" y="210817"/>
            <a:ext cx="1767520" cy="24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4.googleusercontent.com/7kRQ7aEY5Ji_8QkEc6TRXCDZrlEYm7J5FDo2cNWcuyXHYNwKB_LKR-ReNLY_UYevZlViDwyDThysfr6YclVC-UDxcna8ATIUbjQCEONwlnd-Nno5Nm7nD-DaS4LDkKV4mtod_51TITM">
            <a:extLst>
              <a:ext uri="{FF2B5EF4-FFF2-40B4-BE49-F238E27FC236}">
                <a16:creationId xmlns:a16="http://schemas.microsoft.com/office/drawing/2014/main" id="{B478BB5F-97AB-4340-99A9-7E14F5E41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2859" y="3478741"/>
            <a:ext cx="1169066" cy="16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https://lh3.googleusercontent.com/I4wb2BGwgHDtV8PXUNDs1qP6OpMdS2cFQFNC9YZVrP9qkN_rCmoD0_29ARJHta5J7-DIX9ma-3gRp_EYrURgaQmqOCws1aA6-gt0njkNqVvsLMWpZ_5pPI8u4vsx1_Nbg4MmwW66x8c">
            <a:extLst>
              <a:ext uri="{FF2B5EF4-FFF2-40B4-BE49-F238E27FC236}">
                <a16:creationId xmlns:a16="http://schemas.microsoft.com/office/drawing/2014/main" id="{97C95613-584C-AF45-9C7B-B4B1D99AA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5268" y="5010263"/>
            <a:ext cx="1208716" cy="166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67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FEAC17-5661-A046-AC90-14B68C37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Competitive Analysis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C44E851-00AE-144A-A17B-B2F05B1B3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pPr>
              <a:buClr>
                <a:srgbClr val="512A46"/>
              </a:buClr>
            </a:pPr>
            <a:r>
              <a:rPr lang="en-US" dirty="0">
                <a:solidFill>
                  <a:srgbClr val="000000"/>
                </a:solidFill>
              </a:rPr>
              <a:t>That Sugar app </a:t>
            </a:r>
          </a:p>
          <a:p>
            <a:pPr>
              <a:buClr>
                <a:srgbClr val="512A46"/>
              </a:buClr>
            </a:pPr>
            <a:r>
              <a:rPr lang="en-US" dirty="0">
                <a:solidFill>
                  <a:srgbClr val="000000"/>
                </a:solidFill>
              </a:rPr>
              <a:t>Tracks the amount of sugar the user is consuming</a:t>
            </a:r>
          </a:p>
          <a:p>
            <a:pPr>
              <a:buClr>
                <a:srgbClr val="512A46"/>
              </a:buClr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Bildergebnis für that sugar app">
            <a:extLst>
              <a:ext uri="{FF2B5EF4-FFF2-40B4-BE49-F238E27FC236}">
                <a16:creationId xmlns:a16="http://schemas.microsoft.com/office/drawing/2014/main" id="{AF5E77E2-D615-0B4D-90DD-B582BAE87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" r="4" b="875"/>
          <a:stretch/>
        </p:blipFill>
        <p:spPr bwMode="auto">
          <a:xfrm>
            <a:off x="9204706" y="-22320"/>
            <a:ext cx="2335196" cy="31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-MOvivnCxLgzWcci-l4lFQMix6J3aK7HidGzjlyL3NQlYf5hB6mLIeQMA7S3DT02m87mdd9cTqpWPWGRtmvQFNMHd_odAknLWPwSjB2qyM6ShNVBEBHKvSn1waS2VZ_AYMioxntEp2w">
            <a:extLst>
              <a:ext uri="{FF2B5EF4-FFF2-40B4-BE49-F238E27FC236}">
                <a16:creationId xmlns:a16="http://schemas.microsoft.com/office/drawing/2014/main" id="{F52D11E8-4220-1B47-8CED-53B421D36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" r="-2" b="25780"/>
          <a:stretch/>
        </p:blipFill>
        <p:spPr bwMode="auto">
          <a:xfrm>
            <a:off x="6794539" y="3478741"/>
            <a:ext cx="1245706" cy="16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8" name="Picture 10" descr="Ähnliches Foto">
            <a:extLst>
              <a:ext uri="{FF2B5EF4-FFF2-40B4-BE49-F238E27FC236}">
                <a16:creationId xmlns:a16="http://schemas.microsoft.com/office/drawing/2014/main" id="{59A98FFA-CE0F-4848-A330-8C62D6F03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3568" y="5160004"/>
            <a:ext cx="2432116" cy="13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0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15DDF-AB93-3045-BF88-1E971C39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Competitive Analysis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A3FC6-947C-2D4A-B7AF-2A9F82B5C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766218"/>
            <a:ext cx="4162425" cy="1325563"/>
          </a:xfrm>
        </p:spPr>
        <p:txBody>
          <a:bodyPr/>
          <a:lstStyle/>
          <a:p>
            <a:r>
              <a:rPr lang="en-US" dirty="0"/>
              <a:t>Sugar point kids </a:t>
            </a:r>
          </a:p>
          <a:p>
            <a:r>
              <a:rPr lang="en-US" dirty="0"/>
              <a:t>Doesn’t exist anymore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Bildergebnis für Sugar point kids">
            <a:extLst>
              <a:ext uri="{FF2B5EF4-FFF2-40B4-BE49-F238E27FC236}">
                <a16:creationId xmlns:a16="http://schemas.microsoft.com/office/drawing/2014/main" id="{1416E850-925F-7E47-9A24-F1E429E0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1825625"/>
            <a:ext cx="6824663" cy="3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8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5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D56F8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Macintosh PowerPoint</Application>
  <PresentationFormat>Breitbild</PresentationFormat>
  <Paragraphs>55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Office</vt:lpstr>
      <vt:lpstr>Sugar Vamp</vt:lpstr>
      <vt:lpstr>What makes our idea unique and amazing ?</vt:lpstr>
      <vt:lpstr>Technological know-how </vt:lpstr>
      <vt:lpstr>Functional know-how</vt:lpstr>
      <vt:lpstr>Context of use </vt:lpstr>
      <vt:lpstr>Aesthetic research </vt:lpstr>
      <vt:lpstr>Aesthetic research </vt:lpstr>
      <vt:lpstr>Competitive Analysis</vt:lpstr>
      <vt:lpstr>Competitive Analysis </vt:lpstr>
      <vt:lpstr>Competitive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Vamp</dc:title>
  <dc:creator>Magali Groeter</dc:creator>
  <cp:lastModifiedBy>Magali Groeter</cp:lastModifiedBy>
  <cp:revision>1</cp:revision>
  <dcterms:created xsi:type="dcterms:W3CDTF">2019-08-28T11:00:55Z</dcterms:created>
  <dcterms:modified xsi:type="dcterms:W3CDTF">2019-08-28T11:03:37Z</dcterms:modified>
</cp:coreProperties>
</file>