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412" r:id="rId3"/>
    <p:sldId id="419" r:id="rId4"/>
    <p:sldId id="420" r:id="rId5"/>
    <p:sldId id="428" r:id="rId6"/>
    <p:sldId id="429" r:id="rId7"/>
    <p:sldId id="423" r:id="rId8"/>
    <p:sldId id="425" r:id="rId9"/>
    <p:sldId id="426" r:id="rId10"/>
    <p:sldId id="427" r:id="rId11"/>
    <p:sldId id="417" r:id="rId12"/>
    <p:sldId id="424" r:id="rId13"/>
    <p:sldId id="422" r:id="rId14"/>
    <p:sldId id="421" r:id="rId15"/>
    <p:sldId id="415" r:id="rId16"/>
    <p:sldId id="416" r:id="rId17"/>
  </p:sldIdLst>
  <p:sldSz cx="9144000" cy="6858000" type="screen4x3"/>
  <p:notesSz cx="6646863" cy="97774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1D8F2B"/>
    <a:srgbClr val="2A2A82"/>
    <a:srgbClr val="F2F2F2"/>
    <a:srgbClr val="9933FF"/>
    <a:srgbClr val="CC00CC"/>
    <a:srgbClr val="CCCC00"/>
    <a:srgbClr val="9900FF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0477A-2C90-F07E-DAD7-0FDC683A7F4A}" v="24" dt="2020-06-25T18:56:23.326"/>
    <p1510:client id="{2D7A8E4A-0ACE-F120-A5EA-9F009831E4F8}" v="110" dt="2020-06-25T19:08:31.351"/>
    <p1510:client id="{A22538EF-B443-9C28-F21A-AD74460558F5}" v="2" dt="2020-06-25T19:12:18.851"/>
    <p1510:client id="{E19E3968-B1C8-3E5D-D6AE-EF8D06565945}" v="26" dt="2020-06-25T19:11:51.052"/>
    <p1510:client id="{FBDB98B7-0308-ED4E-26B1-7C86F210554B}" v="4" dt="2020-06-25T18:30:14.891"/>
    <p1510:client id="{FFA2AFB7-7270-3D99-E2C6-22276437CEE8}" v="250" dt="2020-06-25T19:06:06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80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886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886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fld id="{D3C80D1F-E9DD-47DB-BA3B-9C6BCDFCE5D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7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4336" y="1"/>
            <a:ext cx="2880977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842" y="4644391"/>
            <a:ext cx="5317181" cy="43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7217"/>
            <a:ext cx="2880978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4336" y="9287217"/>
            <a:ext cx="2880977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158855E5-2C16-4E98-8A4F-D1BE89544B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6" b="44500"/>
          <a:stretch/>
        </p:blipFill>
        <p:spPr>
          <a:xfrm>
            <a:off x="-36512" y="-28525"/>
            <a:ext cx="9692505" cy="6913909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07950" y="6436568"/>
            <a:ext cx="6913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>
                <a:solidFill>
                  <a:schemeClr val="bg1"/>
                </a:solidFill>
              </a:rPr>
              <a:t>...</a:t>
            </a:r>
            <a:endParaRPr lang="fr-FR" sz="1400">
              <a:solidFill>
                <a:schemeClr val="bg1"/>
              </a:solidFill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220366" y="447271"/>
            <a:ext cx="1814513" cy="3155147"/>
            <a:chOff x="192521" y="359231"/>
            <a:chExt cx="1814513" cy="3155147"/>
          </a:xfrm>
        </p:grpSpPr>
        <p:pic>
          <p:nvPicPr>
            <p:cNvPr id="21" name="Picture 8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696" y="359231"/>
              <a:ext cx="180816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2521" y="1380868"/>
              <a:ext cx="181451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 t="7435" r="10325" b="17350"/>
            <a:stretch/>
          </p:blipFill>
          <p:spPr bwMode="auto">
            <a:xfrm>
              <a:off x="192577" y="2402505"/>
              <a:ext cx="1814400" cy="111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4" name="Organigramme : Alternative 9"/>
          <p:cNvSpPr/>
          <p:nvPr userDrawn="1"/>
        </p:nvSpPr>
        <p:spPr bwMode="auto">
          <a:xfrm>
            <a:off x="88083" y="260648"/>
            <a:ext cx="2079078" cy="3528392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Organigramme : Alternative 9"/>
          <p:cNvSpPr/>
          <p:nvPr userDrawn="1"/>
        </p:nvSpPr>
        <p:spPr bwMode="auto">
          <a:xfrm>
            <a:off x="92646" y="3889687"/>
            <a:ext cx="2079078" cy="2409939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Organigramme : Alternative 25"/>
          <p:cNvSpPr/>
          <p:nvPr userDrawn="1"/>
        </p:nvSpPr>
        <p:spPr bwMode="auto">
          <a:xfrm>
            <a:off x="7332562" y="6380137"/>
            <a:ext cx="1656185" cy="4046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639049" y="6409137"/>
            <a:ext cx="1052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itchFamily="34" charset="0"/>
              <a:buNone/>
              <a:defRPr/>
            </a:pPr>
            <a:fld id="{5951EA96-C4C0-4308-814D-5517B4079C8C}" type="datetime1">
              <a:rPr lang="fr-BE" sz="1400">
                <a:solidFill>
                  <a:schemeClr val="accent3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pPr marL="342900" indent="-342900" algn="ctr">
                <a:buFont typeface="Arial" pitchFamily="34" charset="0"/>
                <a:buNone/>
                <a:defRPr/>
              </a:pPr>
              <a:t>25-06-20</a:t>
            </a:fld>
            <a:endParaRPr lang="en-US" sz="1400">
              <a:solidFill>
                <a:schemeClr val="accent3">
                  <a:lumMod val="9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" name="Organigramme : Alternative 9"/>
          <p:cNvSpPr/>
          <p:nvPr userDrawn="1"/>
        </p:nvSpPr>
        <p:spPr bwMode="auto">
          <a:xfrm>
            <a:off x="2308204" y="261040"/>
            <a:ext cx="6677694" cy="3528000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2" name="Rectangle 1046"/>
          <p:cNvSpPr>
            <a:spLocks noGrp="1" noChangeArrowheads="1"/>
          </p:cNvSpPr>
          <p:nvPr>
            <p:ph type="ctrTitle"/>
          </p:nvPr>
        </p:nvSpPr>
        <p:spPr>
          <a:xfrm>
            <a:off x="2419315" y="950863"/>
            <a:ext cx="6437161" cy="1470025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5143" name="Rectangle 1047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564904"/>
            <a:ext cx="6377432" cy="100445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7" name="applaus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0D52-81AA-4F9B-BCC5-7DD8576E9DAA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171450"/>
            <a:ext cx="2058988" cy="5894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29325" cy="5894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2205-7B00-4227-B14A-B667340C3789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59313" y="1539875"/>
            <a:ext cx="4038600" cy="21859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59313" y="3878263"/>
            <a:ext cx="4038600" cy="2187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882D-7A07-4853-BADE-2B6C9159F054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14EF-6916-43FF-8424-30437CA8A788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A90-B60D-4215-86EF-9D68DB5DBE7A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D95-5749-4317-9CDB-71B0D5CB6843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10BC-76BC-43FF-8D12-ACD0E487A925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37EF-74A1-4A15-AB15-D13319172C72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3C85-E874-4E3C-9704-B9C6991CCA5B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4AAD-E328-487D-B37E-84308BD419C4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FB0B-7B80-45B1-805B-740D7376CEA1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applause.wav"/>
          </p:stSnd>
        </p:sndAc>
      </p:transition>
    </mc:Choice>
    <mc:Fallback xmlns="">
      <p:transition>
        <p:sndAc>
          <p:stSnd>
            <p:snd r:embed="rId3" name="applaus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73800" y="6359525"/>
            <a:ext cx="892175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12013" y="6359525"/>
            <a:ext cx="893762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32" name="Rectangle 2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8313" y="1539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377147"/>
            <a:ext cx="730115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 userDrawn="1"/>
        </p:nvSpPr>
        <p:spPr bwMode="auto">
          <a:xfrm flipH="1">
            <a:off x="38141" y="6470959"/>
            <a:ext cx="6132084" cy="311847"/>
          </a:xfrm>
          <a:prstGeom prst="roundRect">
            <a:avLst/>
          </a:prstGeom>
          <a:solidFill>
            <a:srgbClr val="3333FF">
              <a:alpha val="8039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defRPr/>
            </a:pPr>
            <a:endParaRPr lang="en-US" sz="1200"/>
          </a:p>
        </p:txBody>
      </p:sp>
      <p:sp>
        <p:nvSpPr>
          <p:cNvPr id="12" name="Rectangle à coins arrondis 11"/>
          <p:cNvSpPr/>
          <p:nvPr userDrawn="1"/>
        </p:nvSpPr>
        <p:spPr bwMode="auto">
          <a:xfrm>
            <a:off x="110743" y="6519529"/>
            <a:ext cx="6016935" cy="20770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" name="Espace réservé du texte 3"/>
          <p:cNvSpPr txBox="1">
            <a:spLocks/>
          </p:cNvSpPr>
          <p:nvPr userDrawn="1"/>
        </p:nvSpPr>
        <p:spPr>
          <a:xfrm>
            <a:off x="467544" y="6482953"/>
            <a:ext cx="5370846" cy="4024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4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>
                <a:solidFill>
                  <a:srgbClr val="1153B5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rgbClr val="1153B5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BE" sz="11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fr-BE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</a:t>
            </a:r>
            <a:r>
              <a:rPr lang="fr-BE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fr-BE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speaker</a:t>
            </a:r>
            <a:r>
              <a:rPr lang="fr-BE"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baseline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</a:t>
            </a:r>
            <a:endParaRPr lang="fr-BE" sz="11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2520" y="6461503"/>
            <a:ext cx="6842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fr-FR" sz="1100" b="1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9201B0-63FA-4356-B763-73BB50CBF3CE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4" name="applause.wav"/>
          </p:stSnd>
        </p:sndAc>
      </p:transition>
    </mc:Choice>
    <mc:Fallback xmlns="">
      <p:transition>
        <p:sndAc>
          <p:stSnd>
            <p:snd r:embed="rId18" name="applause.wav"/>
          </p:stSnd>
        </p:sndAc>
      </p:transition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1153B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153B5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153B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.HONOREZ@student.umons.ac.be" TargetMode="External"/><Relationship Id="rId2" Type="http://schemas.openxmlformats.org/officeDocument/2006/relationships/hyperlink" Target="mailto:Idriss.FATTAHI@student.umons.ac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419315" y="878855"/>
            <a:ext cx="6437161" cy="1470025"/>
          </a:xfrm>
        </p:spPr>
        <p:txBody>
          <a:bodyPr/>
          <a:lstStyle/>
          <a:p>
            <a:pPr algn="ctr"/>
            <a:r>
              <a:rPr lang="fr-BE"/>
              <a:t>Hardware Software </a:t>
            </a:r>
            <a:r>
              <a:rPr lang="fr-BE" err="1"/>
              <a:t>Platforms</a:t>
            </a:r>
            <a:br>
              <a:rPr lang="fr-BE"/>
            </a:br>
            <a:r>
              <a:rPr lang="fr-BE"/>
              <a:t>Project </a:t>
            </a:r>
            <a:r>
              <a:rPr lang="fr-BE" err="1"/>
              <a:t>Presentation</a:t>
            </a:r>
            <a:endParaRPr lang="fr-BE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712577"/>
            <a:ext cx="6377432" cy="1004455"/>
          </a:xfrm>
        </p:spPr>
        <p:txBody>
          <a:bodyPr/>
          <a:lstStyle/>
          <a:p>
            <a:r>
              <a:rPr lang="fr-BE">
                <a:ea typeface="+mn-lt"/>
                <a:cs typeface="+mn-lt"/>
              </a:rPr>
              <a:t>G8-DE1-DC-Motor : Driver PWM-</a:t>
            </a:r>
            <a:r>
              <a:rPr lang="fr-BE" err="1">
                <a:ea typeface="+mn-lt"/>
                <a:cs typeface="+mn-lt"/>
              </a:rPr>
              <a:t>bidirectional</a:t>
            </a:r>
            <a:r>
              <a:rPr lang="fr-BE">
                <a:ea typeface="+mn-lt"/>
                <a:cs typeface="+mn-lt"/>
              </a:rPr>
              <a:t>-DC-</a:t>
            </a:r>
            <a:r>
              <a:rPr lang="fr-BE" err="1">
                <a:ea typeface="+mn-lt"/>
                <a:cs typeface="+mn-lt"/>
              </a:rPr>
              <a:t>Motor</a:t>
            </a:r>
            <a:endParaRPr lang="fr-FR" err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39752" y="4080729"/>
            <a:ext cx="6804248" cy="10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fr-BE" sz="2400" kern="0" err="1">
                <a:ea typeface="+mn-lt"/>
                <a:cs typeface="+mn-lt"/>
              </a:rPr>
              <a:t>Jolan</a:t>
            </a:r>
            <a:r>
              <a:rPr lang="fr-BE" sz="2400" kern="0">
                <a:ea typeface="+mn-lt"/>
                <a:cs typeface="+mn-lt"/>
              </a:rPr>
              <a:t> DUBRULLE, Willy MOKOFTOM SIMIVOU and Eliot STRUELENS</a:t>
            </a:r>
            <a:endParaRPr lang="fr-FR"/>
          </a:p>
          <a:p>
            <a:r>
              <a:rPr lang="en-US" sz="2000" kern="0">
                <a:ea typeface="+mn-lt"/>
                <a:cs typeface="+mn-lt"/>
                <a:hlinkClick r:id="rId2"/>
              </a:rPr>
              <a:t>Jolan.DUBRULLE@student.umons.ac.be</a:t>
            </a:r>
            <a:endParaRPr lang="en-US" sz="2000" kern="0">
              <a:ea typeface="+mn-lt"/>
              <a:cs typeface="+mn-lt"/>
            </a:endParaRPr>
          </a:p>
          <a:p>
            <a:r>
              <a:rPr lang="en-US" sz="2000" kern="0">
                <a:ea typeface="+mn-lt"/>
                <a:cs typeface="+mn-lt"/>
                <a:hlinkClick r:id="rId3"/>
              </a:rPr>
              <a:t>Willy.MOKOFTOMSIMIVOU@student.umons.ac.be</a:t>
            </a:r>
            <a:endParaRPr lang="en-US" sz="2000" kern="0">
              <a:ea typeface="+mn-lt"/>
              <a:cs typeface="+mn-lt"/>
            </a:endParaRPr>
          </a:p>
          <a:p>
            <a:r>
              <a:rPr lang="en-US" sz="2000" kern="0">
                <a:latin typeface="Verdana"/>
                <a:ea typeface="Verdana"/>
                <a:cs typeface="Calibri"/>
                <a:hlinkClick r:id="rId3"/>
              </a:rPr>
              <a:t>Eliot.STRUELENS@student.umons.ac.be</a:t>
            </a:r>
            <a:endParaRPr lang="en-US" sz="2000">
              <a:latin typeface="Verdana"/>
              <a:ea typeface="Verdana"/>
            </a:endParaRPr>
          </a:p>
          <a:p>
            <a:endParaRPr lang="fr-BE" sz="2400" ker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8F9-AA47-4F05-BF1E-1C21159C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Calibri Light"/>
              </a:rPr>
              <a:t>Test bench</a:t>
            </a:r>
            <a:endParaRPr lang="fr-FR">
              <a:latin typeface="Verdana"/>
              <a:ea typeface="Verdana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52511-AB58-433E-81D8-FDAC55995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/>
              <a:pPr>
                <a:defRPr/>
              </a:pPr>
              <a:t>10</a:t>
            </a:fld>
            <a:endParaRPr lang="fr-FR"/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DFDD5012-4FFC-41CA-A2E1-5509D4A6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67" y="1309659"/>
            <a:ext cx="3181350" cy="4352925"/>
          </a:xfr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BFC619C3-CBC4-4C9E-A90C-DEA956F3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08" y="1209532"/>
            <a:ext cx="3101248" cy="3516272"/>
          </a:xfrm>
          <a:prstGeom prst="rect">
            <a:avLst/>
          </a:prstGeom>
        </p:spPr>
      </p:pic>
      <p:pic>
        <p:nvPicPr>
          <p:cNvPr id="11" name="Image 11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C8C82492-5A23-412E-A88D-7118131B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113" y="5335034"/>
            <a:ext cx="2046038" cy="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542" y="1126742"/>
            <a:ext cx="8229600" cy="4525963"/>
          </a:xfrm>
        </p:spPr>
        <p:txBody>
          <a:bodyPr/>
          <a:lstStyle/>
          <a:p>
            <a:r>
              <a:rPr lang="en-US">
                <a:ea typeface="Verdana"/>
              </a:rPr>
              <a:t>Basic operations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Image 8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B84317F5-D108-416D-A917-7B9628B0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1" y="2071171"/>
            <a:ext cx="8540826" cy="36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542" y="1126742"/>
            <a:ext cx="8229600" cy="4525963"/>
          </a:xfrm>
        </p:spPr>
        <p:txBody>
          <a:bodyPr/>
          <a:lstStyle/>
          <a:p>
            <a:r>
              <a:rPr lang="en-US">
                <a:ea typeface="Verdana"/>
              </a:rPr>
              <a:t>DUTY_INCREASE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Image 7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7C4046A7-F988-437D-B7CA-17CC21BD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" y="1908031"/>
            <a:ext cx="8898875" cy="37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542" y="1126742"/>
            <a:ext cx="8229600" cy="4525963"/>
          </a:xfrm>
        </p:spPr>
        <p:txBody>
          <a:bodyPr/>
          <a:lstStyle/>
          <a:p>
            <a:r>
              <a:rPr lang="en-US">
                <a:ea typeface="Verdana"/>
              </a:rPr>
              <a:t>DUTY_DECREASE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6E6BEE23-3AC0-438B-AE25-E00A501B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2" y="2041161"/>
            <a:ext cx="8774934" cy="33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542" y="1126742"/>
            <a:ext cx="8229600" cy="4525963"/>
          </a:xfrm>
        </p:spPr>
        <p:txBody>
          <a:bodyPr/>
          <a:lstStyle/>
          <a:p>
            <a:r>
              <a:rPr lang="en-US" err="1">
                <a:ea typeface="Verdana"/>
              </a:rPr>
              <a:t>Sens_H</a:t>
            </a:r>
            <a:endParaRPr lang="en-US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Image 5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E596490C-99CE-4660-9C65-CB5E4195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2" y="2056921"/>
            <a:ext cx="8403114" cy="40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377" y="926169"/>
            <a:ext cx="8229600" cy="4525963"/>
          </a:xfrm>
        </p:spPr>
        <p:txBody>
          <a:bodyPr/>
          <a:lstStyle/>
          <a:p>
            <a:r>
              <a:rPr lang="en-US" dirty="0">
                <a:ea typeface="Verdana"/>
              </a:rPr>
              <a:t>Tmp1, tmp2, tmp3, tmp4 + </a:t>
            </a:r>
            <a:r>
              <a:rPr lang="en-US" dirty="0" err="1">
                <a:ea typeface="Verdana"/>
              </a:rPr>
              <a:t>slow_clk_en</a:t>
            </a:r>
            <a:r>
              <a:rPr lang="en-US" dirty="0">
                <a:ea typeface="Verdana"/>
              </a:rPr>
              <a:t> + </a:t>
            </a:r>
            <a:r>
              <a:rPr lang="en-US" dirty="0" err="1">
                <a:ea typeface="Verdana"/>
              </a:rPr>
              <a:t>counter_slow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4ED3C46A-CCAD-4C09-B679-CFB9EBEB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7" y="2878026"/>
            <a:ext cx="8499512" cy="33288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3125F6-FAD9-461B-8A8E-57658AAE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62" y="1994120"/>
            <a:ext cx="6963015" cy="88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Calibri Light"/>
              </a:rPr>
              <a:t>Conclusion</a:t>
            </a:r>
            <a:endParaRPr lang="fr-FR">
              <a:latin typeface="Verdana"/>
              <a:ea typeface="Verdan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ea typeface="Verdana"/>
              </a:rPr>
              <a:t>What was done:</a:t>
            </a:r>
            <a:endParaRPr lang="fr-FR"/>
          </a:p>
          <a:p>
            <a:r>
              <a:rPr lang="en-US">
                <a:ea typeface="Verdana"/>
              </a:rPr>
              <a:t>Clock</a:t>
            </a:r>
          </a:p>
          <a:p>
            <a:r>
              <a:rPr lang="en-US">
                <a:ea typeface="Verdana"/>
              </a:rPr>
              <a:t>DC motor control</a:t>
            </a:r>
          </a:p>
          <a:p>
            <a:r>
              <a:rPr lang="en-US">
                <a:ea typeface="Verdana"/>
              </a:rPr>
              <a:t>Application</a:t>
            </a:r>
          </a:p>
          <a:p>
            <a:r>
              <a:rPr lang="en-US">
                <a:ea typeface="Verdana"/>
              </a:rPr>
              <a:t>Simulation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>
              <a:ea typeface="Verdan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Calibri"/>
                <a:cs typeface="Calibri"/>
              </a:rPr>
              <a:t>Goals?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Calibri"/>
                <a:cs typeface="Calibri"/>
              </a:rPr>
              <a:t>control bidirectional DC motor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Calibri"/>
                <a:cs typeface="Calibri"/>
              </a:rPr>
              <a:t>What is a PWM signal?</a:t>
            </a: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endParaRPr lang="en-US">
              <a:ea typeface="Verdana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E381D-A512-40A0-B605-4EE4157F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3803660"/>
            <a:ext cx="4094671" cy="19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11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DE1 Altera board: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AA40CA8-72D7-4F9A-B9B3-5918E885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2294243"/>
            <a:ext cx="4784784" cy="35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Verdana"/>
                <a:ea typeface="Verdana"/>
                <a:cs typeface="Verdana"/>
              </a:rPr>
              <a:t>PWM </a:t>
            </a:r>
            <a:r>
              <a:rPr lang="en-US" sz="3600">
                <a:latin typeface="Verdana"/>
                <a:ea typeface="Verdana"/>
                <a:cs typeface="Calibri Light"/>
              </a:rPr>
              <a:t>Generator 50M.vhd</a:t>
            </a:r>
            <a:endParaRPr lang="en-US" sz="3600">
              <a:latin typeface="Verdana"/>
              <a:ea typeface="Verdana"/>
              <a:cs typeface="Verdan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Definition of the entity's entry and exit ports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6AF9C6D-7B25-4B40-B764-FEEB88F6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2512443"/>
            <a:ext cx="6323162" cy="26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A57E4-10DE-4342-8725-44D51AEC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PWM Generator 50M.vhd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2B724-A899-4F63-A24F-E550A32E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err="1">
                <a:ea typeface="+mn-lt"/>
                <a:cs typeface="+mn-lt"/>
              </a:rPr>
              <a:t>DFF_Debounce.vhd</a:t>
            </a:r>
            <a:r>
              <a:rPr lang="fr-FR" sz="2800">
                <a:ea typeface="+mn-lt"/>
                <a:cs typeface="+mn-lt"/>
              </a:rPr>
              <a:t> and </a:t>
            </a:r>
            <a:r>
              <a:rPr lang="fr-FR" sz="2800" err="1">
                <a:ea typeface="+mn-lt"/>
                <a:cs typeface="+mn-lt"/>
              </a:rPr>
              <a:t>debouncing</a:t>
            </a:r>
            <a:r>
              <a:rPr lang="fr-FR" sz="2800">
                <a:ea typeface="+mn-lt"/>
                <a:cs typeface="+mn-lt"/>
              </a:rPr>
              <a:t> process:</a:t>
            </a:r>
            <a:endParaRPr lang="fr-FR" sz="2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47B8A8-6E1B-4D0C-948A-1D7DB99A6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/>
              <a:pPr>
                <a:defRPr/>
              </a:pPr>
              <a:t>5</a:t>
            </a:fld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00927508-B5B0-42E2-8499-9DC88645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2469514"/>
            <a:ext cx="5963727" cy="1473273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7B1A9AC1-4F65-4712-80FE-8884A898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3" y="4152917"/>
            <a:ext cx="5834332" cy="14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CC574-AE82-4B89-AF28-F5D7D82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PWM Generator 50M.vhd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13D1-9486-47B1-BBAB-51876EBA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err="1">
                <a:ea typeface="+mn-lt"/>
                <a:cs typeface="+mn-lt"/>
              </a:rPr>
              <a:t>Counter_pwm</a:t>
            </a:r>
            <a:r>
              <a:rPr lang="fr-FR" sz="2800">
                <a:ea typeface="+mn-lt"/>
                <a:cs typeface="+mn-lt"/>
              </a:rPr>
              <a:t>, </a:t>
            </a:r>
            <a:r>
              <a:rPr lang="fr-FR" sz="2800" err="1">
                <a:ea typeface="+mn-lt"/>
                <a:cs typeface="+mn-lt"/>
              </a:rPr>
              <a:t>Duty_cylce</a:t>
            </a:r>
            <a:r>
              <a:rPr lang="fr-FR" sz="2800">
                <a:ea typeface="+mn-lt"/>
                <a:cs typeface="+mn-lt"/>
              </a:rPr>
              <a:t> and </a:t>
            </a:r>
            <a:r>
              <a:rPr lang="fr-FR" sz="2800" err="1">
                <a:ea typeface="+mn-lt"/>
                <a:cs typeface="+mn-lt"/>
              </a:rPr>
              <a:t>pwm_out</a:t>
            </a:r>
            <a:r>
              <a:rPr lang="fr-FR" sz="2800">
                <a:ea typeface="+mn-lt"/>
                <a:cs typeface="+mn-lt"/>
              </a:rPr>
              <a:t>:</a:t>
            </a:r>
            <a:endParaRPr lang="fr-FR" sz="2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2B7488-F986-41D2-91B2-69CF4E75C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/>
              <a:pPr>
                <a:defRPr/>
              </a:pPr>
              <a:t>6</a:t>
            </a:fld>
            <a:endParaRPr lang="fr-FR"/>
          </a:p>
        </p:txBody>
      </p:sp>
      <p:pic>
        <p:nvPicPr>
          <p:cNvPr id="6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C4646C-0242-47D0-A6BC-08AC8FF1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2255031"/>
            <a:ext cx="3922143" cy="1988503"/>
          </a:xfrm>
          <a:prstGeom prst="rect">
            <a:avLst/>
          </a:prstGeom>
        </p:spPr>
      </p:pic>
      <p:pic>
        <p:nvPicPr>
          <p:cNvPr id="7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A589297-F718-412D-BFDC-9746C1EE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5" y="2311929"/>
            <a:ext cx="4497237" cy="1932218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19454D4F-250B-4D9C-9FC7-090F8ECED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92" y="4831047"/>
            <a:ext cx="5244860" cy="4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30ED-4176-4DE1-9884-A8D03038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  <a:cs typeface="Verdana"/>
              </a:rPr>
              <a:t>PWM Generator 50M.vhd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77B9F-6678-4051-96B2-C8B3DF9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PWM_OUT_H and PWM_OUT_A: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0DE681-5E6B-473C-9D61-00378A633B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/>
              <a:pPr>
                <a:defRPr/>
              </a:pPr>
              <a:t>7</a:t>
            </a:fld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C6F342CD-2E80-49DB-A266-50FD5B37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2554768"/>
            <a:ext cx="4698520" cy="1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8F9-AA47-4F05-BF1E-1C21159C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Calibri Light"/>
              </a:rPr>
              <a:t>PWM Generator 50M.vhd</a:t>
            </a:r>
            <a:endParaRPr lang="fr-FR">
              <a:latin typeface="Verdana"/>
              <a:ea typeface="Verdana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B37EA-DBC6-4812-A205-7A820C99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LED application: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52511-AB58-433E-81D8-FDAC55995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/>
              <a:pPr>
                <a:defRPr/>
              </a:pPr>
              <a:t>8</a:t>
            </a:fld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62A57BBC-6A74-4E8F-8F27-EFE0EE44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2453415"/>
            <a:ext cx="5719313" cy="24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8F9-AA47-4F05-BF1E-1C21159C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Calibri Light"/>
              </a:rPr>
              <a:t>Test bench</a:t>
            </a:r>
            <a:endParaRPr lang="fr-FR">
              <a:latin typeface="Verdana"/>
              <a:ea typeface="Verdana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402FBBC-6FF1-407E-9977-EF1699D85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08" y="920167"/>
            <a:ext cx="4038600" cy="27908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52511-AB58-433E-81D8-FDAC55995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/>
              <a:pPr>
                <a:defRPr/>
              </a:pPr>
              <a:t>9</a:t>
            </a:fld>
            <a:endParaRPr lang="fr-FR"/>
          </a:p>
        </p:txBody>
      </p:sp>
      <p:pic>
        <p:nvPicPr>
          <p:cNvPr id="9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8D6FB61-4279-403C-B540-1E419342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54" y="3525098"/>
            <a:ext cx="5373476" cy="28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FPMS_mask</Template>
  <TotalTime>80</TotalTime>
  <Words>130</Words>
  <Application>Microsoft Office PowerPoint</Application>
  <PresentationFormat>Affichage à l'écran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</vt:lpstr>
      <vt:lpstr>Verdana</vt:lpstr>
      <vt:lpstr>Wingdings</vt:lpstr>
      <vt:lpstr>Conception personnalisée</vt:lpstr>
      <vt:lpstr>Hardware Software Platforms Project Presentation</vt:lpstr>
      <vt:lpstr>Introduction</vt:lpstr>
      <vt:lpstr>Introduction</vt:lpstr>
      <vt:lpstr>PWM Generator 50M.vhd</vt:lpstr>
      <vt:lpstr>PWM Generator 50M.vhd</vt:lpstr>
      <vt:lpstr>PWM Generator 50M.vhd</vt:lpstr>
      <vt:lpstr>PWM Generator 50M.vhd</vt:lpstr>
      <vt:lpstr>PWM Generator 50M.vhd</vt:lpstr>
      <vt:lpstr>Test bench</vt:lpstr>
      <vt:lpstr>Test bench</vt:lpstr>
      <vt:lpstr>Simulation</vt:lpstr>
      <vt:lpstr>Simulation</vt:lpstr>
      <vt:lpstr>Simulation</vt:lpstr>
      <vt:lpstr>Simulation</vt:lpstr>
      <vt:lpstr>Simulation</vt:lpstr>
      <vt:lpstr>Conclusion</vt:lpstr>
    </vt:vector>
  </TitlesOfParts>
  <Company>Faculté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1009-02 Electronique Physique 2005</dc:title>
  <dc:subject>1 Introduction</dc:subject>
  <dc:creator>Carlos Valderrama</dc:creator>
  <cp:lastModifiedBy>eliot struelens</cp:lastModifiedBy>
  <cp:revision>8</cp:revision>
  <cp:lastPrinted>2016-05-10T12:40:43Z</cp:lastPrinted>
  <dcterms:created xsi:type="dcterms:W3CDTF">2004-05-13T11:48:04Z</dcterms:created>
  <dcterms:modified xsi:type="dcterms:W3CDTF">2020-06-25T21:02:58Z</dcterms:modified>
</cp:coreProperties>
</file>