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chart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Status</c:v>
                </c:pt>
              </c:strCache>
            </c:strRef>
          </c:tx>
          <c:cat>
            <c:strRef>
              <c:f>Sheet1!$A$2:$A$4</c:f>
              <c:strCache>
                <c:ptCount val="3"/>
                <c:pt idx="0">
                  <c:v>Compliant</c:v>
                </c:pt>
                <c:pt idx="1">
                  <c:v>Not Compliant</c:v>
                </c:pt>
                <c:pt idx="2">
                  <c:v>Planned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2</c:v>
                </c:pt>
                <c:pt idx="1">
                  <c:v>2</c:v>
                </c:pt>
                <c:pt idx="2">
                  <c:v>1</c:v>
                </c:pt>
              </c:numCache>
            </c:numRef>
          </c:val>
        </c:ser>
      </c:pieChart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chart" Target="../charts/chart1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NIST 800-53 Compliance Snapshot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FictionalApp – Internal HR Web Portal</a:t>
            </a:r>
          </a:p>
          <a:p>
            <a:r>
              <a:t>Prepared by: Jolean McPherson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System: FictionalApp (Internal HR Web Portal)</a:t>
            </a:r>
          </a:p>
          <a:p>
            <a:r>
              <a:t>• Framework: NIST 800-53 Rev. 5</a:t>
            </a:r>
          </a:p>
          <a:p>
            <a:r>
              <a:t>• Assessment Date: June 5, 2025</a:t>
            </a:r>
          </a:p>
          <a:p>
            <a:r>
              <a:t>• Stakeholders: HR Director, IT Security Lead, GRC Analyst</a:t>
            </a:r>
          </a:p>
          <a:p>
            <a:r>
              <a:t>• Analyst: Jolean McPherson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Control Compliance Status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/>
        </p:nvGraphicFramePr>
        <p:xfrm>
          <a:off x="1371600" y="13716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Sample Controls &amp; Remediation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AC-2: Compliant – Accounts reviewed quarterly</a:t>
            </a:r>
          </a:p>
          <a:p>
            <a:r>
              <a:t>• AC-17: Not Compliant – MFA pending (ticket PRJ-42)</a:t>
            </a:r>
          </a:p>
          <a:p>
            <a:r>
              <a:t>• AU-6: Planned – Log reviews scheduled Q3</a:t>
            </a:r>
          </a:p>
          <a:p>
            <a:r>
              <a:t>• IR-4: Compliant – IR plan tested in tabletop</a:t>
            </a:r>
          </a:p>
          <a:p>
            <a:r>
              <a:t>• CM-6: Not Compliant – Baselines pending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Stakeholder Communication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Subject: Q2 Compliance Snapshot – FictionalApp</a:t>
            </a:r>
          </a:p>
          <a:p/>
          <a:p>
            <a:r>
              <a:t>Hello team,</a:t>
            </a:r>
          </a:p>
          <a:p>
            <a:r>
              <a:t>Here's the Q2 compliance status for our internal HR system. Two controls remain non-compliant (AC-17, CM-6), both of which are scheduled for remediation by end of Q3. Full audit logs and IR procedures are active.</a:t>
            </a:r>
          </a:p>
          <a:p/>
          <a:p>
            <a:r>
              <a:t>– GRC Analyst (Jolean McPherson)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