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62C-0AF4-79FA-1FDF-C959B8CA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E7B3-024A-BF00-A012-4AC9C35E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E60A-345A-93D8-6296-A7D080C7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3BB3B-0079-5185-F137-ADBC66B1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0B02-A2EC-F588-3305-E7482F4D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E44E-E321-6E19-DF83-AC86FBBA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0203-4D0D-7503-8F19-1CE1F97D3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271C-6D8B-D7F1-AC02-A7C4BCD7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BCB2-D71E-51E2-AB6E-6791F41B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CF71-7F04-4A3B-0623-C9AEDFDC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5A73-E1D2-9A96-6596-84AC716C2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8D55-0117-7570-1307-6F2BC04E2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317D-5578-6C52-2AB1-068AEC2C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887D-F6B4-D679-A4B5-35E66EA8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C7F1-36FE-AA32-0EB1-38A7F588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6DA9-FC99-8B18-336F-DC74F3C3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F933-0D6F-C0ED-1023-5E242D3A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42FB-9745-D338-B3FF-D54C0D75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632C-CB78-4EF7-703B-411832E1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2091-9AD4-A6D5-2DD4-7C503CCF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BBDD-7232-F319-2518-C2FCE0C1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C2B98-7D33-1E17-3543-20889E04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73AD-CE1D-082E-699E-5F7161D8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B4DC-58FF-9202-648B-D15AFBD8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41E1-0276-1A22-D9BA-9886861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20B-FFB8-ECF3-C71F-5E5160A3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36CD-9CDC-ABA5-827B-E57AB169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1140-19EA-DB19-9922-0C30F4C2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AFE5-81A2-1D4E-AC00-D289FB48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C4BB-93A3-23F4-CF0F-20699E89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20F08-37A5-A3FC-46E5-D45C1D1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34B3-8584-211E-9DBC-5F8DF376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3DAE-90C2-0915-A286-6F5D5DEC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FF5A7-267A-EFDC-C3EC-0A512F2E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4383E-DFAC-9840-F355-0AE14FCD6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94A93-5964-0B1E-867E-2C0F34E3F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E6D4E-94B3-DAAA-36C9-2B178FE6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1338C-7C9E-8D45-D818-CA392DF7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01FD3-8285-DBC0-04D7-FC3B3CD9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71C-AD20-0A9D-7B95-F700F128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AB8BE-2215-D8BA-ABE0-ABA0E85A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917C3-CD21-378E-047A-0A8E5C3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55987-9E52-281C-01A5-D18C47E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42A85-197B-15C0-60C2-CCFF90B7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B86E4-3282-8FD6-F8F1-5E325105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31ED1-A227-15CC-20E8-87625076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183C-F468-4C91-1825-D00B1516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3D0E-0CCC-5E6D-ACD8-FE38CE6E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1530E-21F5-9624-83E4-79F809C6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CA858-A0DB-63A1-2A31-E0CC1E27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9D40-16C8-CA6E-486E-3F0AE76F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C356-E3B5-CF0E-4A07-B87F0012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0E26-9DE4-16FC-B5CF-28C3937F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26CA-18C9-CD4C-5220-5098C9C4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97528-966C-10C5-1599-A6B02E632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20A3-DBD8-2B8E-6B14-886C751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497E6-0252-9AF2-8E6A-B667FEBE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3728-4BD5-2F30-D98B-1C467607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776F9-38F4-EAF6-E3CF-3D42150B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876A3-581F-5C70-C573-93255D055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C82E-A1F0-8C9D-4F97-547A783E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CF71-7B6F-4113-B991-54D265E00019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2B2C-60A2-9933-15AB-A2E4463F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0C4-7537-525F-AECE-250FF01B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370A2-F3D3-4CBE-A8C9-0CE75372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58F7-C24C-32AC-2234-674387F22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five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FC195-E85E-612C-90A6-CDF0FFBDB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engineering</a:t>
            </a:r>
          </a:p>
          <a:p>
            <a:r>
              <a:rPr lang="en-US" dirty="0" err="1"/>
              <a:t>Sagemaker</a:t>
            </a:r>
            <a:r>
              <a:rPr lang="en-US" dirty="0"/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58901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62C0-B2B6-D9E0-B714-6E868D54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5DDF-FAED-3D74-FB2B-C9C7B75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9B002-726F-43A5-36C4-B8C35D27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57187"/>
            <a:ext cx="11449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E561-83AF-870E-FFC7-1078974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ECD8-710B-283A-9507-547B869C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</a:t>
            </a:r>
          </a:p>
          <a:p>
            <a:r>
              <a:rPr lang="en-US" dirty="0"/>
              <a:t>Role</a:t>
            </a:r>
          </a:p>
          <a:p>
            <a:r>
              <a:rPr lang="en-US" dirty="0"/>
              <a:t>S3 bucket </a:t>
            </a:r>
          </a:p>
          <a:p>
            <a:r>
              <a:rPr lang="en-US" dirty="0" err="1"/>
              <a:t>Sagemaker</a:t>
            </a:r>
            <a:r>
              <a:rPr lang="en-US" dirty="0"/>
              <a:t> (python notebook)</a:t>
            </a:r>
          </a:p>
          <a:p>
            <a:pPr marL="0" indent="0">
              <a:buNone/>
            </a:pPr>
            <a:r>
              <a:rPr lang="en-US" dirty="0"/>
              <a:t>	model creation</a:t>
            </a:r>
          </a:p>
          <a:p>
            <a:pPr marL="0" indent="0">
              <a:buNone/>
            </a:pPr>
            <a:r>
              <a:rPr lang="en-US" dirty="0"/>
              <a:t>	end point generation</a:t>
            </a:r>
          </a:p>
          <a:p>
            <a:pPr marL="0" indent="0">
              <a:buNone/>
            </a:pPr>
            <a:r>
              <a:rPr lang="en-US" dirty="0"/>
              <a:t>	testing</a:t>
            </a:r>
          </a:p>
          <a:p>
            <a:pPr marL="0" indent="0">
              <a:buNone/>
            </a:pPr>
            <a:r>
              <a:rPr lang="en-US" dirty="0"/>
              <a:t>	housekeeping.</a:t>
            </a:r>
          </a:p>
        </p:txBody>
      </p:sp>
    </p:spTree>
    <p:extLst>
      <p:ext uri="{BB962C8B-B14F-4D97-AF65-F5344CB8AC3E}">
        <p14:creationId xmlns:p14="http://schemas.microsoft.com/office/powerpoint/2010/main" val="147847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E10E-3C57-C8CE-9599-18BE0141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159A-B5EF-7881-1363-A1374A8E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ED084-272F-F155-D93D-10946424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80" y="0"/>
            <a:ext cx="1009603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E236AE-CAFF-10E5-3814-2458CF6D3C37}"/>
              </a:ext>
            </a:extLst>
          </p:cNvPr>
          <p:cNvSpPr/>
          <p:nvPr/>
        </p:nvSpPr>
        <p:spPr>
          <a:xfrm>
            <a:off x="3408218" y="4322618"/>
            <a:ext cx="5995555" cy="9351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67F5-2DCD-B701-0EC7-76BC7F1F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“getting started”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D2C9-9E51-4D8D-71D9-2E13AD2C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6646D-E509-300D-C357-5D63C2D6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1492865"/>
            <a:ext cx="9989127" cy="46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BED5-28B2-3722-4060-11DEF5D5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DADF-7ECC-EF19-70C8-6605A3C8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F32D3-A510-0711-3CE5-2BE77810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45" y="0"/>
            <a:ext cx="1006551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A15214-E396-3A10-97B1-E19BA1223849}"/>
              </a:ext>
            </a:extLst>
          </p:cNvPr>
          <p:cNvSpPr/>
          <p:nvPr/>
        </p:nvSpPr>
        <p:spPr>
          <a:xfrm>
            <a:off x="2815936" y="4800600"/>
            <a:ext cx="9008919" cy="1080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833942F-D46A-E4AD-89DB-C85325DAA9EF}"/>
              </a:ext>
            </a:extLst>
          </p:cNvPr>
          <p:cNvSpPr/>
          <p:nvPr/>
        </p:nvSpPr>
        <p:spPr>
          <a:xfrm>
            <a:off x="2815936" y="2847109"/>
            <a:ext cx="280555" cy="195349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47E07-BE9A-7805-F6C3-117BA1D34754}"/>
              </a:ext>
            </a:extLst>
          </p:cNvPr>
          <p:cNvSpPr txBox="1"/>
          <p:nvPr/>
        </p:nvSpPr>
        <p:spPr>
          <a:xfrm>
            <a:off x="1960573" y="2477777"/>
            <a:ext cx="1710725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 added this !!!!!</a:t>
            </a:r>
          </a:p>
        </p:txBody>
      </p:sp>
    </p:spTree>
    <p:extLst>
      <p:ext uri="{BB962C8B-B14F-4D97-AF65-F5344CB8AC3E}">
        <p14:creationId xmlns:p14="http://schemas.microsoft.com/office/powerpoint/2010/main" val="70561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3AEC-CE14-24E0-D76E-379620D8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93F6-BC35-B301-FE95-DDF4D706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D105-964A-E070-23D4-A9D511CF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21" y="0"/>
            <a:ext cx="98557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E1CA2-BCE7-4B3C-8BCA-D38C0A09A85E}"/>
              </a:ext>
            </a:extLst>
          </p:cNvPr>
          <p:cNvSpPr/>
          <p:nvPr/>
        </p:nvSpPr>
        <p:spPr>
          <a:xfrm>
            <a:off x="3875809" y="4083627"/>
            <a:ext cx="6546273" cy="175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A37F9-0980-FF1D-D484-BD8F9A3B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931"/>
            <a:ext cx="12192000" cy="4204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53B88A-508E-4D1A-5D01-BF60EE985095}"/>
              </a:ext>
            </a:extLst>
          </p:cNvPr>
          <p:cNvSpPr/>
          <p:nvPr/>
        </p:nvSpPr>
        <p:spPr>
          <a:xfrm>
            <a:off x="8686800" y="1922318"/>
            <a:ext cx="3505200" cy="14339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3D62-F082-F4EE-5D82-50A3F4D5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240-B074-D072-1E26-9CBAE48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5F94-2C4B-4A39-E36A-D8B63292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" y="0"/>
            <a:ext cx="12051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0ADCB-642E-85FE-11ED-A45C11668DCE}"/>
              </a:ext>
            </a:extLst>
          </p:cNvPr>
          <p:cNvSpPr/>
          <p:nvPr/>
        </p:nvSpPr>
        <p:spPr>
          <a:xfrm>
            <a:off x="2857500" y="4634345"/>
            <a:ext cx="8496300" cy="10806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044DF-EB85-EA08-845D-F4B664977173}"/>
              </a:ext>
            </a:extLst>
          </p:cNvPr>
          <p:cNvSpPr txBox="1"/>
          <p:nvPr/>
        </p:nvSpPr>
        <p:spPr>
          <a:xfrm>
            <a:off x="6096000" y="3138055"/>
            <a:ext cx="4063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delete all of your “apps” first </a:t>
            </a:r>
          </a:p>
          <a:p>
            <a:r>
              <a:rPr lang="en-US" dirty="0"/>
              <a:t>Before you can delete the “default” </a:t>
            </a:r>
          </a:p>
          <a:p>
            <a:r>
              <a:rPr lang="en-US" dirty="0"/>
              <a:t>Then that will </a:t>
            </a:r>
            <a:r>
              <a:rPr lang="en-US" dirty="0" err="1"/>
              <a:t>actally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57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1893-21B8-4578-97AB-EAE43EA6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CB298-F6B8-D7A5-C3B1-ED4CD4529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268"/>
            <a:ext cx="12192000" cy="57614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AE4601-A2E8-AD66-2513-9B0935947491}"/>
              </a:ext>
            </a:extLst>
          </p:cNvPr>
          <p:cNvSpPr/>
          <p:nvPr/>
        </p:nvSpPr>
        <p:spPr>
          <a:xfrm>
            <a:off x="2306782" y="1690688"/>
            <a:ext cx="8593282" cy="7511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2C8B3-5FC3-E5A3-D68D-BAE72A12DA46}"/>
              </a:ext>
            </a:extLst>
          </p:cNvPr>
          <p:cNvSpPr/>
          <p:nvPr/>
        </p:nvSpPr>
        <p:spPr>
          <a:xfrm>
            <a:off x="10016836" y="768927"/>
            <a:ext cx="1672937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1D660C-8F43-CDB5-B305-FD94890844B8}"/>
              </a:ext>
            </a:extLst>
          </p:cNvPr>
          <p:cNvSpPr/>
          <p:nvPr/>
        </p:nvSpPr>
        <p:spPr>
          <a:xfrm>
            <a:off x="0" y="5508481"/>
            <a:ext cx="1672937" cy="665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59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five </vt:lpstr>
      <vt:lpstr>PowerPoint Presentation</vt:lpstr>
      <vt:lpstr>PowerPoint Presentation</vt:lpstr>
      <vt:lpstr>“getting started”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five</dc:title>
  <dc:creator>david ostrowski</dc:creator>
  <cp:lastModifiedBy>Jolene</cp:lastModifiedBy>
  <cp:revision>8</cp:revision>
  <dcterms:created xsi:type="dcterms:W3CDTF">2023-05-14T19:27:52Z</dcterms:created>
  <dcterms:modified xsi:type="dcterms:W3CDTF">2024-02-08T01:31:23Z</dcterms:modified>
</cp:coreProperties>
</file>