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72" r:id="rId4"/>
    <p:sldId id="271" r:id="rId5"/>
    <p:sldId id="257" r:id="rId6"/>
    <p:sldId id="258" r:id="rId7"/>
    <p:sldId id="259" r:id="rId8"/>
    <p:sldId id="273" r:id="rId9"/>
    <p:sldId id="274" r:id="rId10"/>
    <p:sldId id="260" r:id="rId11"/>
    <p:sldId id="261" r:id="rId12"/>
    <p:sldId id="276" r:id="rId13"/>
    <p:sldId id="275" r:id="rId14"/>
    <p:sldId id="278" r:id="rId15"/>
    <p:sldId id="277" r:id="rId16"/>
    <p:sldId id="279" r:id="rId17"/>
    <p:sldId id="280" r:id="rId18"/>
    <p:sldId id="281" r:id="rId19"/>
    <p:sldId id="262" r:id="rId20"/>
    <p:sldId id="263" r:id="rId21"/>
    <p:sldId id="264" r:id="rId22"/>
    <p:sldId id="283" r:id="rId23"/>
    <p:sldId id="282" r:id="rId24"/>
    <p:sldId id="284" r:id="rId25"/>
    <p:sldId id="285" r:id="rId26"/>
    <p:sldId id="286" r:id="rId27"/>
    <p:sldId id="266" r:id="rId28"/>
    <p:sldId id="287" r:id="rId29"/>
    <p:sldId id="265" r:id="rId30"/>
    <p:sldId id="267" r:id="rId31"/>
    <p:sldId id="268" r:id="rId32"/>
    <p:sldId id="269" r:id="rId33"/>
    <p:sldId id="288" r:id="rId34"/>
    <p:sldId id="289" r:id="rId35"/>
    <p:sldId id="290" r:id="rId36"/>
    <p:sldId id="291" r:id="rId37"/>
    <p:sldId id="292" r:id="rId38"/>
    <p:sldId id="296" r:id="rId39"/>
    <p:sldId id="293" r:id="rId40"/>
    <p:sldId id="294" r:id="rId41"/>
    <p:sldId id="295" r:id="rId42"/>
    <p:sldId id="297" r:id="rId43"/>
    <p:sldId id="298" r:id="rId44"/>
  </p:sldIdLst>
  <p:sldSz cx="12192000" cy="6858000"/>
  <p:notesSz cx="7004050" cy="92900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452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DC87D-1BB6-A6FE-CF6C-033DD3BAB5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96E49B-F12F-5328-6F23-7D625D2515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BA03A0-FD63-E95D-4C53-E66011078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DE808-327D-4CFD-B21C-ABBEADC6F6F7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AB3F5-D3D6-D271-9CE2-17F0DC474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954F74-D674-7C25-B67F-265E94B7C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095B7-B2C2-4058-A30F-CA659F414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818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1F385-B3B9-2F1D-D29B-C989EE288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2B4FCE-D6F5-B42B-1D7D-B4477B94F3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E2D565-058E-411D-FB39-7DDD9349B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DE808-327D-4CFD-B21C-ABBEADC6F6F7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E9ABBB-1D08-9A18-DDB1-547082276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8ED159-6BAA-1E8E-0FAD-44CAE3194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095B7-B2C2-4058-A30F-CA659F414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88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A81265-7925-F769-8DC2-320BDE0CDC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002B8B-B7E9-9AA0-76A4-A87E84ACC7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5E5519-34D4-0E28-32D0-3C67E26B3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DE808-327D-4CFD-B21C-ABBEADC6F6F7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340B22-2808-3DA4-7AE6-6292C5F6C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CBE090-C611-CBA7-C952-DF7CABF9B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095B7-B2C2-4058-A30F-CA659F414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065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4EB44-BB6C-5BCD-0DA7-2BE5BEBDB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3F13AF-1BC5-B6EB-DACC-B65195F65E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AFFDD0-3F6F-EEBB-89D4-ABE0B0914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DE808-327D-4CFD-B21C-ABBEADC6F6F7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C053B6-485F-10BF-8650-D7EC63EC4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B8EEBA-BDE3-ABB6-E577-05145B4DC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095B7-B2C2-4058-A30F-CA659F414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839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019E1-054B-3A71-E98A-191001609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09C23D-E812-7986-B183-C6BB3CD6BF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4B3873-5465-84B7-B05A-78F24E025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DE808-327D-4CFD-B21C-ABBEADC6F6F7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9AF99A-DB3A-53F0-5229-31272D616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D6CA9D-416C-85B1-0D8B-E81944BBF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095B7-B2C2-4058-A30F-CA659F414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246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8D05D-06F2-4E88-793F-97D7F5F1C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8A3EE-E9CB-A2B6-FD87-0A4337DE72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0C3A30-48BD-E1EC-0392-92D1E6EF9B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F5628B-6827-FA2F-9C7C-5169D10A8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DE808-327D-4CFD-B21C-ABBEADC6F6F7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2A3211-24D7-2DE0-233B-90088545D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8219F-EBC3-1101-3655-FA89B9AC2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095B7-B2C2-4058-A30F-CA659F414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938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DF7D1-513A-624D-1FF1-C2FD21C0D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E49068-D53B-882A-EC13-B7E26109EE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F5C7B3-2EC1-A2D7-84EC-64BD7B041B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972512-AE08-9217-8EB7-59EE268744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F9499E-70EA-8404-DDC9-83CF10CA4F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13C4A0-F8EC-4C2D-E50C-D1E8B9417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DE808-327D-4CFD-B21C-ABBEADC6F6F7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C2C6C7-217E-796C-295B-A2F7E4B22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8FEDC5-9D31-8521-93A5-8DFA01BD8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095B7-B2C2-4058-A30F-CA659F414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81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E69C2-74CA-4445-F3C5-7DD13C410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AD15D1-494D-7212-BE98-19654FD55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DE808-327D-4CFD-B21C-ABBEADC6F6F7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ADE9B1-2678-515C-CE38-FAC48F344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33A8DA-2501-3C08-9376-0EB639E07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095B7-B2C2-4058-A30F-CA659F414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666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7374AF-8E31-5077-1DD7-9BFE6402D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DE808-327D-4CFD-B21C-ABBEADC6F6F7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2B552D-68E9-CB44-3A25-9AAC5464D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7A5CCB-3CFF-2FF1-05DD-79C1E0A4B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095B7-B2C2-4058-A30F-CA659F414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477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A3CD7-9742-F85D-54DE-389AAF76E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EC9BF-78AB-037A-EA1B-02B015EFB1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557174-3409-76A6-C834-6AAD5B7849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76E08A-E580-CEEA-1608-A45FD7667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DE808-327D-4CFD-B21C-ABBEADC6F6F7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996158-E9E2-78B1-9332-A478F7D42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1CD8C6-4A10-38CC-2892-2F1A42E6A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095B7-B2C2-4058-A30F-CA659F414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019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FA76A-BD47-B1CE-6A2C-F7489E651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44E4D3-9D9C-AB17-F1C6-F7D844C073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F4427D-F3B6-8B98-E209-CDD2177844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5FAE4A-BB11-F68C-EC6E-F29F8C864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DE808-327D-4CFD-B21C-ABBEADC6F6F7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F167D0-E8A2-0B21-77A0-29C2281F8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B51C5E-1E38-7300-3147-86A6B8966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095B7-B2C2-4058-A30F-CA659F414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877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750DDD-1AF7-2BDE-F106-FACFAA446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6BA3C8-B303-1BF9-B82B-0893D106D9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3CF185-E2A0-1294-C8A5-53F443A773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7DE808-327D-4CFD-B21C-ABBEADC6F6F7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29C4B3-5597-C0E6-22AA-99F154C725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7D2290-244A-424F-91D3-59A442E6D6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E095B7-B2C2-4058-A30F-CA659F414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894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920B0-729D-412C-617B-6E8486F95E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to deploy a project to the cloud</a:t>
            </a:r>
            <a:br>
              <a:rPr lang="en-US" dirty="0"/>
            </a:br>
            <a:r>
              <a:rPr lang="en-US" dirty="0"/>
              <a:t>(</a:t>
            </a:r>
            <a:r>
              <a:rPr lang="en-US"/>
              <a:t>APP engine  - not basic </a:t>
            </a:r>
            <a:br>
              <a:rPr lang="en-US"/>
            </a:br>
            <a:r>
              <a:rPr lang="en-US"/>
              <a:t>GCP)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8D6862-12FD-92F7-8B1B-1613907458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Ashish Jain</a:t>
            </a:r>
          </a:p>
          <a:p>
            <a:endParaRPr lang="en-US" dirty="0"/>
          </a:p>
          <a:p>
            <a:r>
              <a:rPr lang="en-US" dirty="0"/>
              <a:t>https://www.youtube.com/watch?v=ZGn5ahF6Bv0</a:t>
            </a:r>
          </a:p>
        </p:txBody>
      </p:sp>
    </p:spTree>
    <p:extLst>
      <p:ext uri="{BB962C8B-B14F-4D97-AF65-F5344CB8AC3E}">
        <p14:creationId xmlns:p14="http://schemas.microsoft.com/office/powerpoint/2010/main" val="4490352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865DA-26AC-D91D-1971-13C252062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A0651E-EC92-64CF-5E18-005A180525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EA7535-8817-DDE9-85EC-3FE43040A4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278" y="0"/>
            <a:ext cx="1158344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1059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9ECAA-EC60-6287-1D0D-3C1C4F4DD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518717-ADE7-EDE0-F3FC-CAB998F5FC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it hasn’t already been assigned then you can perform a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/>
              <a:t>Gcloud</a:t>
            </a:r>
            <a:r>
              <a:rPr lang="en-US" dirty="0"/>
              <a:t> config set project &lt;</a:t>
            </a:r>
            <a:r>
              <a:rPr lang="en-US" dirty="0" err="1"/>
              <a:t>project_name</a:t>
            </a:r>
            <a:r>
              <a:rPr lang="en-US" dirty="0"/>
              <a:t>&gt;-&lt;</a:t>
            </a:r>
            <a:r>
              <a:rPr lang="en-US" dirty="0" err="1"/>
              <a:t>ProjectNumber</a:t>
            </a:r>
            <a:r>
              <a:rPr lang="en-U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6584228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A6352-74F7-4B0D-655F-DFD6503A1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DD642A-7192-84BE-4F04-AA388B7A7C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8039100" cy="38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0515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EEBEF-074D-B919-B4D8-4745AF811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2FE85E-08D4-34EC-BFB5-CBB4B6A1A3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555DE9-2390-8D30-DBBB-4E658A24C6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36177"/>
            <a:ext cx="12192000" cy="5985645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B6AF2A63-E2C0-7DED-7F4E-5C5013A68616}"/>
              </a:ext>
            </a:extLst>
          </p:cNvPr>
          <p:cNvSpPr/>
          <p:nvPr/>
        </p:nvSpPr>
        <p:spPr>
          <a:xfrm>
            <a:off x="5264727" y="3740727"/>
            <a:ext cx="6089073" cy="775855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4D0891-F98B-839D-9AF7-CEEBD00A790E}"/>
              </a:ext>
            </a:extLst>
          </p:cNvPr>
          <p:cNvSpPr txBox="1"/>
          <p:nvPr/>
        </p:nvSpPr>
        <p:spPr>
          <a:xfrm>
            <a:off x="4752109" y="678873"/>
            <a:ext cx="581274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Back to the console to create your “App Engine” application </a:t>
            </a:r>
          </a:p>
        </p:txBody>
      </p:sp>
    </p:spTree>
    <p:extLst>
      <p:ext uri="{BB962C8B-B14F-4D97-AF65-F5344CB8AC3E}">
        <p14:creationId xmlns:p14="http://schemas.microsoft.com/office/powerpoint/2010/main" val="13562705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C47F4-510C-DE95-6372-F6CFEF6FA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5DEAFE-9B95-4606-BFBC-11FF75C1F4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can create an application one of two ways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Click “app engine”  =&gt; create</a:t>
            </a:r>
          </a:p>
          <a:p>
            <a:endParaRPr lang="en-US" dirty="0"/>
          </a:p>
          <a:p>
            <a:r>
              <a:rPr lang="en-US" dirty="0"/>
              <a:t>Or from the cloud terminal</a:t>
            </a:r>
          </a:p>
          <a:p>
            <a:endParaRPr lang="en-US" dirty="0"/>
          </a:p>
          <a:p>
            <a:r>
              <a:rPr lang="en-US" dirty="0" err="1"/>
              <a:t>Gcloud</a:t>
            </a:r>
            <a:r>
              <a:rPr lang="en-US" dirty="0"/>
              <a:t> app create</a:t>
            </a:r>
          </a:p>
        </p:txBody>
      </p:sp>
    </p:spTree>
    <p:extLst>
      <p:ext uri="{BB962C8B-B14F-4D97-AF65-F5344CB8AC3E}">
        <p14:creationId xmlns:p14="http://schemas.microsoft.com/office/powerpoint/2010/main" val="19163230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E0A98-A3E5-5506-8589-478E17BA5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7DD4F-50D9-2ED7-D840-F9BD1C2EA5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06037E-AFE6-8948-448F-A921B7E5FD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267" y="0"/>
            <a:ext cx="99954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783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5A51C-1E9B-4722-22D6-D50637C48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21BBAC-5B7F-E464-89B5-99473B16E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F8E508-B9E0-783F-AAEB-989CD47AB2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748" y="0"/>
            <a:ext cx="1010850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4220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022D8-B90E-034D-6FD6-65A27360B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DB43F4-D009-F221-899D-0F71125445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1336C5-B3E6-F72D-BBE8-F76C122DAB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01825"/>
            <a:ext cx="10239375" cy="459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8828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234AF-F3B9-016A-9873-E39D45538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042EF-A5EE-7C27-B17F-5EE2AE830B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57D699-69C2-F560-405A-32DEE12428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390650"/>
            <a:ext cx="10210800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8357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E2F9D-6A31-C8A2-3246-479D07EE0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C91CE3-36D0-9488-2AEF-42AFEB3844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C3D1FA-08C9-1705-4109-7B4BDAD6EE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725" y="447675"/>
            <a:ext cx="11258550" cy="596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828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A0594-487E-A0BF-D522-CF252DE56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AF9E1-8B37-489B-9761-E7BF56B1D9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4D6D12-3989-EEDC-88EB-1869842E2B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50" y="152400"/>
            <a:ext cx="10858500" cy="6553200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4FF4BAEF-308D-8968-00F0-D52BB34C5613}"/>
              </a:ext>
            </a:extLst>
          </p:cNvPr>
          <p:cNvSpPr/>
          <p:nvPr/>
        </p:nvSpPr>
        <p:spPr>
          <a:xfrm>
            <a:off x="554182" y="1371600"/>
            <a:ext cx="2272145" cy="9144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0237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58A88-0D35-CADB-9C80-4236CDA7D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F21F4C-2C82-773E-F6D8-ACA7CDE181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90940B-3E50-0ECA-F2B4-CC63CCC0FE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50" y="533400"/>
            <a:ext cx="11772900" cy="57912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08232ED-4568-B10A-15FB-498C6225641E}"/>
              </a:ext>
            </a:extLst>
          </p:cNvPr>
          <p:cNvSpPr txBox="1"/>
          <p:nvPr/>
        </p:nvSpPr>
        <p:spPr>
          <a:xfrm>
            <a:off x="5334000" y="3429000"/>
            <a:ext cx="4419600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I had to generate a new token “personal access token” to get this to load.</a:t>
            </a:r>
          </a:p>
        </p:txBody>
      </p:sp>
    </p:spTree>
    <p:extLst>
      <p:ext uri="{BB962C8B-B14F-4D97-AF65-F5344CB8AC3E}">
        <p14:creationId xmlns:p14="http://schemas.microsoft.com/office/powerpoint/2010/main" val="35795665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A9CCF-331C-52D6-ED26-8700FB3CD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13A49-D48F-9C21-564E-1CF7BC9FDF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BDDC0C-4B12-8E5B-EC1C-8D99D0C817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50" y="376237"/>
            <a:ext cx="11772900" cy="61055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A4BF755-B73C-57E6-7807-BA90E71649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837" y="2895600"/>
            <a:ext cx="10220325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2427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A68C2-6AE9-D8CA-79EB-2C8385C44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9DACCE-C1EF-3F05-E4F1-FB025997C6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9028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698AC-9CCA-FFFC-94D5-416C9DA8F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E315B7-8A06-89AE-4412-44C7BEEFC4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Had to generate a  personal access token instead of a password.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882CAA-B699-21EE-57DC-8F7A2ECBAA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544724"/>
            <a:ext cx="10220325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5713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E908A-AB17-0661-DF57-62D2C810D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C371F7-C99D-4FD9-1F83-9B6E54776A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62CC8C-1971-A030-267B-C9B11486B1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15331"/>
            <a:ext cx="10191750" cy="397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3454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3A0E5-7FB8-4C95-B47A-CB37163EB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C6A049-7E78-52DE-392A-84074D252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[https://testapplication-364222.ue.r.appspot.com]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Setting traffic split for service [default]...done.   </a:t>
            </a:r>
          </a:p>
          <a:p>
            <a:r>
              <a:rPr lang="en-US" dirty="0"/>
              <a:t>Deployed service [default] to [https://testapplication-364222.ue.r.appspot.com]</a:t>
            </a:r>
          </a:p>
        </p:txBody>
      </p:sp>
    </p:spTree>
    <p:extLst>
      <p:ext uri="{BB962C8B-B14F-4D97-AF65-F5344CB8AC3E}">
        <p14:creationId xmlns:p14="http://schemas.microsoft.com/office/powerpoint/2010/main" val="7315601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309F0-FBBC-ADD8-C3E2-C0934279F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105A63-6956-C0F6-BEFA-5CD8CAB17E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356EE9-B75C-F5F6-9EFE-62D63BBC02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40427"/>
            <a:ext cx="10277475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7101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ADF43-9879-CAA2-C252-411C80448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0D392B-0A6B-8304-AF84-3F88A30574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F17C0F-D16A-F371-0766-CDB329942A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9900" y="1023937"/>
            <a:ext cx="6172200" cy="481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5333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9A800-DA05-E8C6-8EAA-3E2993E7B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595F58-B184-BCFD-C630-859A184FBC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CD6E01-A0A8-1728-0A33-50042D7A06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949" y="1301025"/>
            <a:ext cx="9993120" cy="519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8676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7E375-4122-F7EF-EF0A-DF2ADF744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172FB-A8E0-38F4-C39F-DFC590B8DD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5F00FC-DE67-635D-1C85-0A77E34CDA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8025" y="1162050"/>
            <a:ext cx="5695950" cy="453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118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A0594-487E-A0BF-D522-CF252DE56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AF9E1-8B37-489B-9761-E7BF56B1D9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4D6D12-3989-EEDC-88EB-1869842E2B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50" y="152400"/>
            <a:ext cx="10858500" cy="6553200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4FF4BAEF-308D-8968-00F0-D52BB34C5613}"/>
              </a:ext>
            </a:extLst>
          </p:cNvPr>
          <p:cNvSpPr/>
          <p:nvPr/>
        </p:nvSpPr>
        <p:spPr>
          <a:xfrm>
            <a:off x="2784764" y="1446213"/>
            <a:ext cx="2272145" cy="9144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218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86C30-7A89-3887-701C-04956FAF9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BFCE7C-73C7-8368-A461-92BC851B6D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AAB5B6-3569-9087-B90C-18248E84EC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370" y="0"/>
            <a:ext cx="1155526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9724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64658-1776-D183-E479-CFA7F9EB2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919D3-496E-F7F3-9DE5-3EF68B373E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3D817F-5133-27C0-5783-687501C3C0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1262" y="538162"/>
            <a:ext cx="7229475" cy="578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942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D3C9F-EBA9-2164-690C-FC474701F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B159E6-88D6-4E62-6C4F-A74CF068C3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181499-E5B8-1323-3A28-47EB0B1FB3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0812" y="1276350"/>
            <a:ext cx="6810375" cy="430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1966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6B729-1420-E20F-AEEC-2C13F690D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6CDBD8-0090-F1CB-417C-F71D82656E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C04323-1E87-F83A-6BF8-B996ED8CC1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48841"/>
            <a:ext cx="10269383" cy="4363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1515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AD1FA-B514-6119-D4F8-919712F35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926E89-59BF-BDFF-BFA7-2D255727EB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C4EDBA-473B-50DF-1077-7213B9B745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1839"/>
            <a:ext cx="12192000" cy="6614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36895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37002-F91C-BB57-4021-0B0E1B6D3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E877B1-57B3-1C84-12A4-F944D79811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356CB4-1798-64C2-FDF0-A55042A46C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87" y="2847975"/>
            <a:ext cx="12087225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11610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17F97-35F0-179E-0BD1-59157D91B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D98FF1-FACD-D3A3-83B0-385428EA8A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prompted you may need to attach to a billing account.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46632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FA5FF-9162-39FE-3F21-73C9BD9E3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E653C-F90B-3DEB-2C48-488D2EF844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8C349F-AA7C-564F-A99A-94A3863436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075" y="2652712"/>
            <a:ext cx="10229850" cy="155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8573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58FF4-9E74-463A-EA91-9B3FD5AF7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CAD65-0F1B-FCBF-986F-CBDB82C7E3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https://stackoverflow.com/questions/56126481/gcloud-error-gcloud-app-deploy-permissions-error-fetching-application</a:t>
            </a:r>
          </a:p>
        </p:txBody>
      </p:sp>
    </p:spTree>
    <p:extLst>
      <p:ext uri="{BB962C8B-B14F-4D97-AF65-F5344CB8AC3E}">
        <p14:creationId xmlns:p14="http://schemas.microsoft.com/office/powerpoint/2010/main" val="164751014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C3859-7CBA-137D-A3F2-6E608BCA2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A1B02-C8AA-4460-911A-88BCB84104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2BEBDA-B7F9-61CA-13D2-075A15A35D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3112" y="223837"/>
            <a:ext cx="8105775" cy="641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096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ECEB7-633D-6168-0D9D-CDA050DBB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4EE50E-DE4C-0778-6EF9-5B1B3D9021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4C1E6F-15A4-A822-CF90-09F610185D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27687"/>
            <a:ext cx="12192000" cy="6002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59091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ECE39-15F8-B708-45CD-282969785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7B83A-DE2C-215C-7C3A-20AAEC4F7B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9D8850-CF49-2709-16E8-D6B5ADE831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49784"/>
            <a:ext cx="12192000" cy="595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44580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6E8F3-0E73-0C1C-C85C-0462997EF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755834-8846-9B1F-E53F-611B945F5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B239EB-7886-538D-298A-DF6AA86528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0787" y="2238375"/>
            <a:ext cx="7210425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93123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2BC9C-EE7B-B958-EAA7-A794FC638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E6DCE8-8517-FC57-C4E9-465DC983A4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https://stackoverflow.com/questions/45831215/google-cloud-deployment-user-disabled</a:t>
            </a:r>
          </a:p>
        </p:txBody>
      </p:sp>
    </p:spTree>
    <p:extLst>
      <p:ext uri="{BB962C8B-B14F-4D97-AF65-F5344CB8AC3E}">
        <p14:creationId xmlns:p14="http://schemas.microsoft.com/office/powerpoint/2010/main" val="85482832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55CCC-18CA-2381-CE1C-56349098C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75C87-D841-2380-C89D-F9E1D320E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4AC43D-4D3E-B221-5E53-A3A77F7CB4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887" y="1747837"/>
            <a:ext cx="9420225" cy="336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5170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B46F3-09F5-B17C-E5F5-CD5A2D9C2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AF7B61-C7AC-7042-CCAB-6CD46E4FE3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BDE1F8-3C76-22ED-AC4F-305AD89B01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17945"/>
            <a:ext cx="12192000" cy="5822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659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31F92-9BF7-9899-10EE-DEEB853B7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0983F8-BDAB-FEC6-0B5D-219B400CAB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5E1233-E72D-27A1-DA50-6D749D68C4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350" y="152400"/>
            <a:ext cx="11163300" cy="655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0783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E4720-7C34-9365-89CD-1B66BF12A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829CDF-479A-9E64-71A0-C0C346C104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D10FDB-3C79-20F7-640C-87B5852D2C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76514"/>
            <a:ext cx="12192000" cy="5304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6447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1A99A-6D95-7A84-ACA4-494729517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08F820-98F1-DF4F-CB74-6D3537794B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34B847-03C0-CB82-80DF-C0CC1E990A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8221"/>
            <a:ext cx="12192000" cy="644155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F57079C-80AC-796A-BE0E-3C7A8340D5DF}"/>
              </a:ext>
            </a:extLst>
          </p:cNvPr>
          <p:cNvSpPr txBox="1"/>
          <p:nvPr/>
        </p:nvSpPr>
        <p:spPr>
          <a:xfrm>
            <a:off x="360218" y="3796145"/>
            <a:ext cx="5999015" cy="369332"/>
          </a:xfrm>
          <a:prstGeom prst="rect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Monitor notifications to see when your project has completed.</a:t>
            </a:r>
          </a:p>
        </p:txBody>
      </p:sp>
    </p:spTree>
    <p:extLst>
      <p:ext uri="{BB962C8B-B14F-4D97-AF65-F5344CB8AC3E}">
        <p14:creationId xmlns:p14="http://schemas.microsoft.com/office/powerpoint/2010/main" val="28538348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F976D-E36C-FEFB-C523-2828A798D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7FCDF3-6DA3-FE90-E3D4-14C09BC6D6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Now you will want to open a “</a:t>
            </a:r>
            <a:r>
              <a:rPr lang="en-US" dirty="0" err="1"/>
              <a:t>cloudshell</a:t>
            </a:r>
            <a:r>
              <a:rPr lang="en-US" dirty="0"/>
              <a:t>” terminal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If it is not readily available you can search for “Cloud shell” in the search box.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Then obtain the list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gcloud</a:t>
            </a:r>
            <a:r>
              <a:rPr lang="en-US" dirty="0"/>
              <a:t> projects list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4653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5024</TotalTime>
  <Words>245</Words>
  <Application>Microsoft Office PowerPoint</Application>
  <PresentationFormat>Widescreen</PresentationFormat>
  <Paragraphs>36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7" baseType="lpstr">
      <vt:lpstr>Arial</vt:lpstr>
      <vt:lpstr>Calibri</vt:lpstr>
      <vt:lpstr>Calibri Light</vt:lpstr>
      <vt:lpstr>Office Theme</vt:lpstr>
      <vt:lpstr>How to deploy a project to the cloud (APP engine  - not basic  GCP)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deploy a project to the cloud</dc:title>
  <dc:creator>david ostrowski</dc:creator>
  <cp:lastModifiedBy>Jolene</cp:lastModifiedBy>
  <cp:revision>23</cp:revision>
  <cp:lastPrinted>2022-10-03T01:09:54Z</cp:lastPrinted>
  <dcterms:created xsi:type="dcterms:W3CDTF">2022-09-17T02:46:02Z</dcterms:created>
  <dcterms:modified xsi:type="dcterms:W3CDTF">2024-01-21T22:03:39Z</dcterms:modified>
</cp:coreProperties>
</file>