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8276-120B-E69C-AEB0-D5475013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E812D-14A0-34EA-24A1-B05A3D1C3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EEC6-8B25-2EC0-8975-9685C234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C962-4ABD-7257-4F3E-9784153C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F57B-84E9-7DF5-BC63-BD0F406C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8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C996-5AFC-D7D2-32E0-F377FDE5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64D5-1991-4944-9BBE-FB4167FB3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5961-04A8-EC82-EF1B-325CF2A5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DE4E-4E72-8739-5D9E-58E4FEA5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A954-8F7C-B1F8-39C9-0DE76DB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ACF11-1273-7EA7-61FE-0FFFCFED4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4524-F3C5-BFBF-BC8A-A3B56FB68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CBA2-48F7-181A-A4C3-9431371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58C6-356D-6AF7-2CB8-F2D185C4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B7BE-8A3A-FF98-C7BE-01783C73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3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0345-1BFE-7ED5-C83A-A4D084E5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2D15-6956-9089-8CA9-B01068ACA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3756-3DA7-AF38-A7E9-D3841F9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9985-1938-1D7B-DC91-31B0B57B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A2CA-A930-A5A2-1247-A0B77685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6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C831-8336-8058-BA7D-89B8D32C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AA1D-7880-B1ED-EEE9-26D1B5829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4FE4-6E96-452B-B0E0-850459FF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0B2B-B84C-9529-6143-41ADFFFC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FF96-F37B-710F-7D0A-E102AE1F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50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702-3BC6-A6E5-EDC6-85015B2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4A1D-7BBF-B4DC-5808-0833FF107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78955-B5F7-0653-8963-AC1FC02E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0799-DB9E-98C3-5612-4EEE42D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75E8C-14AA-D023-5050-1EE70AF3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7499-8ADA-04D1-086F-436B5C8E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E67F-EFA2-CE27-38A2-1A4FA3D1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7063-48DB-E41B-8565-ED1D5C7B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55F7B-D8FB-DFB5-736E-B582A285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49FB3-63E7-BEC8-D87F-4EC8C2C82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E62DE-67B6-ADFB-1D44-F903F3C78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19053-B795-C658-1652-1A34473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CD92B-0348-C95F-0D7C-ED54802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6D66-1B64-397B-8D0F-F3A9AA2C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A6C6-FBBA-44BA-6BDE-C8EB00E4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0ACE0-B890-DE8C-87BD-A7A32970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1B791-0BD2-7A3B-30F3-1293165E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883CE-4878-CBBD-7663-6F2282A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0ED8D-4B98-7395-B71F-D2590BA3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9DAE5-F1A7-68AB-BA33-17D1A04C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79D98-63AB-7FAB-9ECE-AF3D4960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7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3C5-B2AC-7400-1A8A-C635E08C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EAC4-B982-2B68-D42E-2C8A42A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F4C5-D00B-FBC9-30AB-27E3D3E2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60779-9087-4199-D2B8-E5E8D691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C60A-A10D-E660-3162-41F4C1D0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4BD9E-0FFB-216A-F1E3-ABE2EEBB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3262-8CE4-BE67-658E-FE853078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17BD3-5D5B-7EF7-350A-44D6501B2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AB50A-C832-4BE5-A94C-D5267F29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68864-AE9D-6E51-01DA-88BE0AB3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D2B2-73B0-AEB3-1374-D2812FF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A2CF-00E0-F287-0E62-3AE5C632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39492-BFE4-3C70-AEFA-085C148A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BECA2-F444-6935-63F3-BA445C49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FADF-4C80-E8A2-F11B-01565A4FC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8CE7-16B1-46B1-8785-1D30B54262C7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1D6E-BC44-298D-B6B8-FC7457218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0308-A1FC-98C8-DE4E-31A99DB0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E9C8-4DBD-4831-AD3B-4ABFF70EE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85C3D5-C918-F9B4-D4F0-4D1B241269CB}"/>
              </a:ext>
            </a:extLst>
          </p:cNvPr>
          <p:cNvGrpSpPr/>
          <p:nvPr/>
        </p:nvGrpSpPr>
        <p:grpSpPr>
          <a:xfrm>
            <a:off x="3290887" y="1117549"/>
            <a:ext cx="5610225" cy="4622902"/>
            <a:chOff x="3290887" y="1117549"/>
            <a:chExt cx="5610225" cy="4622902"/>
          </a:xfrm>
        </p:grpSpPr>
        <p:pic>
          <p:nvPicPr>
            <p:cNvPr id="4" name="Picture 3" descr="Launching HTML5 Games In The ARK Desktop Wallet — Part Four | ARK.io Blog">
              <a:extLst>
                <a:ext uri="{FF2B5EF4-FFF2-40B4-BE49-F238E27FC236}">
                  <a16:creationId xmlns:a16="http://schemas.microsoft.com/office/drawing/2014/main" id="{17907A58-42FA-82BC-E9E3-65E003E079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2"/>
            <a:stretch/>
          </p:blipFill>
          <p:spPr bwMode="auto">
            <a:xfrm>
              <a:off x="3290887" y="1117549"/>
              <a:ext cx="5610225" cy="4622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EDC45F-C8BE-4B7C-4AD5-F08BC7537876}"/>
                </a:ext>
              </a:extLst>
            </p:cNvPr>
            <p:cNvCxnSpPr/>
            <p:nvPr/>
          </p:nvCxnSpPr>
          <p:spPr>
            <a:xfrm>
              <a:off x="3582099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072E6F9-5993-A64E-D383-0139B8E8F77F}"/>
                </a:ext>
              </a:extLst>
            </p:cNvPr>
            <p:cNvCxnSpPr/>
            <p:nvPr/>
          </p:nvCxnSpPr>
          <p:spPr>
            <a:xfrm>
              <a:off x="4380451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04DAC7-A092-C23C-3A16-C3B8DCDACB6C}"/>
                </a:ext>
              </a:extLst>
            </p:cNvPr>
            <p:cNvCxnSpPr/>
            <p:nvPr/>
          </p:nvCxnSpPr>
          <p:spPr>
            <a:xfrm>
              <a:off x="5178803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B6D63D-AC96-996F-1521-533767466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57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BF1105-E415-0978-FA1E-A52802BAD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6182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0FB402-B602-3179-CCA6-C146DDCC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3193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6A7D04-5128-FFAA-F184-607294F07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8110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0EB2F1-BEA2-6EDD-5BF5-484DA9BF4B85}"/>
                </a:ext>
              </a:extLst>
            </p:cNvPr>
            <p:cNvCxnSpPr/>
            <p:nvPr/>
          </p:nvCxnSpPr>
          <p:spPr>
            <a:xfrm>
              <a:off x="5903052" y="123318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315F46-7D18-6486-40C6-30A25A47F4AF}"/>
                </a:ext>
              </a:extLst>
            </p:cNvPr>
            <p:cNvCxnSpPr/>
            <p:nvPr/>
          </p:nvCxnSpPr>
          <p:spPr>
            <a:xfrm>
              <a:off x="3582099" y="201475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92F328-D47E-6498-BB62-723A6F0ABFA7}"/>
                </a:ext>
              </a:extLst>
            </p:cNvPr>
            <p:cNvCxnSpPr/>
            <p:nvPr/>
          </p:nvCxnSpPr>
          <p:spPr>
            <a:xfrm>
              <a:off x="3582099" y="2787941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5515EE-C079-574A-455E-01C002FE7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009" y="201475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17B358C-8C9E-8827-83C9-0BB756D5F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3293" y="278444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F41DD1-CFA5-B7DA-AB22-AC6BA5770C14}"/>
                </a:ext>
              </a:extLst>
            </p:cNvPr>
            <p:cNvCxnSpPr/>
            <p:nvPr/>
          </p:nvCxnSpPr>
          <p:spPr>
            <a:xfrm>
              <a:off x="4338505" y="2014057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F6AD3B-F5F2-5B94-3397-2C098FB13160}"/>
                </a:ext>
              </a:extLst>
            </p:cNvPr>
            <p:cNvCxnSpPr/>
            <p:nvPr/>
          </p:nvCxnSpPr>
          <p:spPr>
            <a:xfrm>
              <a:off x="4338505" y="278724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E7B3B-096E-CDA2-8CD1-E182E1C9518F}"/>
                </a:ext>
              </a:extLst>
            </p:cNvPr>
            <p:cNvCxnSpPr/>
            <p:nvPr/>
          </p:nvCxnSpPr>
          <p:spPr>
            <a:xfrm>
              <a:off x="5183249" y="2014057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9BC00-23DE-CCDB-E15F-18D2C5A31888}"/>
                </a:ext>
              </a:extLst>
            </p:cNvPr>
            <p:cNvCxnSpPr/>
            <p:nvPr/>
          </p:nvCxnSpPr>
          <p:spPr>
            <a:xfrm>
              <a:off x="5183249" y="2787242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5CFA99-93B9-8630-9937-82294C9FE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7603" y="201475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5747D9E-A180-9A88-CB5A-E79F87968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6887" y="278444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BE09F0-B941-944D-0958-F9AD1FE16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703" y="201475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443460-6749-BE09-B938-FFDE9ABD5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987" y="278444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D0DA8F-EE12-2899-C23E-897554AE6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933" y="2014057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FA3C46-308E-47BC-E95F-54352CA8BC65}"/>
                </a:ext>
              </a:extLst>
            </p:cNvPr>
            <p:cNvCxnSpPr/>
            <p:nvPr/>
          </p:nvCxnSpPr>
          <p:spPr>
            <a:xfrm>
              <a:off x="5911803" y="2014057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98062D-5DE2-B8BC-EFDD-5ED55D8C3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515" y="278444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E04430-E321-34B4-4DBE-E0AB08A9D46D}"/>
                </a:ext>
              </a:extLst>
            </p:cNvPr>
            <p:cNvCxnSpPr/>
            <p:nvPr/>
          </p:nvCxnSpPr>
          <p:spPr>
            <a:xfrm>
              <a:off x="5924385" y="2784446"/>
              <a:ext cx="385894" cy="511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5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unching HTML5 Games In The ARK Desktop Wallet — Part Four | ARK.io Blog">
            <a:extLst>
              <a:ext uri="{FF2B5EF4-FFF2-40B4-BE49-F238E27FC236}">
                <a16:creationId xmlns:a16="http://schemas.microsoft.com/office/drawing/2014/main" id="{2DAD0A80-18AE-1EA5-E0A6-86DD6C5488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2"/>
          <a:stretch/>
        </p:blipFill>
        <p:spPr bwMode="auto">
          <a:xfrm>
            <a:off x="3114718" y="1117549"/>
            <a:ext cx="5610225" cy="46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A0F6A2-171D-371D-6849-4ED917EFCEAA}"/>
              </a:ext>
            </a:extLst>
          </p:cNvPr>
          <p:cNvCxnSpPr>
            <a:cxnSpLocks/>
          </p:cNvCxnSpPr>
          <p:nvPr/>
        </p:nvCxnSpPr>
        <p:spPr>
          <a:xfrm>
            <a:off x="3305262" y="1501629"/>
            <a:ext cx="6207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0F8E53-E321-038B-56FF-279B1D461D4C}"/>
              </a:ext>
            </a:extLst>
          </p:cNvPr>
          <p:cNvCxnSpPr>
            <a:cxnSpLocks/>
          </p:cNvCxnSpPr>
          <p:nvPr/>
        </p:nvCxnSpPr>
        <p:spPr>
          <a:xfrm>
            <a:off x="4061669" y="1501629"/>
            <a:ext cx="6207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2069DA-BAAA-657F-912B-A8A3245EC6F7}"/>
              </a:ext>
            </a:extLst>
          </p:cNvPr>
          <p:cNvCxnSpPr>
            <a:cxnSpLocks/>
          </p:cNvCxnSpPr>
          <p:nvPr/>
        </p:nvCxnSpPr>
        <p:spPr>
          <a:xfrm>
            <a:off x="4850234" y="1501629"/>
            <a:ext cx="6207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2CC10F-473F-4A23-E2D8-D40F5DCF481C}"/>
              </a:ext>
            </a:extLst>
          </p:cNvPr>
          <p:cNvCxnSpPr>
            <a:cxnSpLocks/>
          </p:cNvCxnSpPr>
          <p:nvPr/>
        </p:nvCxnSpPr>
        <p:spPr>
          <a:xfrm>
            <a:off x="5605243" y="1501629"/>
            <a:ext cx="6207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8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Lewis</dc:creator>
  <cp:lastModifiedBy>Scott Lewis</cp:lastModifiedBy>
  <cp:revision>4</cp:revision>
  <dcterms:created xsi:type="dcterms:W3CDTF">2022-05-06T22:19:51Z</dcterms:created>
  <dcterms:modified xsi:type="dcterms:W3CDTF">2022-05-17T19:57:51Z</dcterms:modified>
</cp:coreProperties>
</file>