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4" autoAdjust="0"/>
  </p:normalViewPr>
  <p:slideViewPr>
    <p:cSldViewPr snapToGrid="0">
      <p:cViewPr>
        <p:scale>
          <a:sx n="66" d="100"/>
          <a:sy n="66" d="100"/>
        </p:scale>
        <p:origin x="127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Assignment 1 Writeup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850391">
              <a:defRPr sz="1488"/>
            </a:pPr>
            <a:r>
              <a:rPr dirty="0"/>
              <a:t>Name</a:t>
            </a:r>
            <a:r>
              <a:rPr dirty="0" smtClean="0"/>
              <a:t>:</a:t>
            </a:r>
            <a:r>
              <a:rPr lang="en-US" dirty="0" smtClean="0"/>
              <a:t> </a:t>
            </a:r>
            <a:r>
              <a:rPr lang="en-US" altLang="zh-CN" dirty="0" smtClean="0"/>
              <a:t>Yiwen Lu</a:t>
            </a:r>
            <a:endParaRPr dirty="0"/>
          </a:p>
          <a:p>
            <a:pPr marL="0" indent="0" defTabSz="850391">
              <a:defRPr sz="1488"/>
            </a:pPr>
            <a:r>
              <a:rPr dirty="0"/>
              <a:t>GT Email</a:t>
            </a:r>
            <a:r>
              <a:rPr dirty="0" smtClean="0"/>
              <a:t>:</a:t>
            </a:r>
            <a:r>
              <a:rPr lang="en-US" dirty="0" smtClean="0"/>
              <a:t> ylu647@gatech.edu</a:t>
            </a:r>
            <a:endParaRPr dirty="0"/>
          </a:p>
          <a:p>
            <a:pPr marL="0" indent="0" defTabSz="850391">
              <a:defRPr sz="1488"/>
            </a:pPr>
            <a:r>
              <a:rPr dirty="0"/>
              <a:t>GT ID</a:t>
            </a:r>
            <a:r>
              <a:rPr dirty="0" smtClean="0"/>
              <a:t>:</a:t>
            </a:r>
            <a:r>
              <a:rPr lang="en-US" dirty="0" smtClean="0"/>
              <a:t> 903620779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7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 Regularization</a:t>
            </a:r>
          </a:p>
        </p:txBody>
      </p:sp>
      <p:sp>
        <p:nvSpPr>
          <p:cNvPr id="132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Describe and Explain your findings: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9000" y="2116667"/>
            <a:ext cx="5393267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Description: </a:t>
            </a:r>
            <a:r>
              <a:rPr lang="en-US" dirty="0" smtClean="0"/>
              <a:t>The smaller the regularization coefficient, the better the modeling performance.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r>
              <a:rPr lang="en-US" b="1" dirty="0" smtClean="0"/>
              <a:t>Explanation: </a:t>
            </a:r>
            <a:r>
              <a:rPr lang="en-US" dirty="0"/>
              <a:t>A</a:t>
            </a:r>
            <a:r>
              <a:rPr lang="en-US" dirty="0" smtClean="0"/>
              <a:t>dding </a:t>
            </a:r>
            <a:r>
              <a:rPr lang="en-US" dirty="0"/>
              <a:t>that small amount of bias, we get a significant drop in the </a:t>
            </a:r>
            <a:r>
              <a:rPr lang="en-US" dirty="0" smtClean="0"/>
              <a:t>variance. So the model can to some extent avoid overfitting and get a better performance.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03;p2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3. Hyper-parameter Tuning</a:t>
            </a:r>
          </a:p>
        </p:txBody>
      </p:sp>
      <p:sp>
        <p:nvSpPr>
          <p:cNvPr id="135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You are now free to tune any hyper-parameters for better accuracy. Create a table below and put the configuration of your best model and accuracy into the table: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 smtClean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Briefly explain why your choice works: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9545" y="4073236"/>
            <a:ext cx="687878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Add up the epochs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number, and lower down the learning rate. 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From the experiment we can see within 10 epochs the model haven’t find its local minimum point. So we should </a:t>
            </a:r>
            <a:r>
              <a:rPr lang="en-US" dirty="0" smtClean="0"/>
              <a:t>train more </a:t>
            </a:r>
            <a:r>
              <a:rPr lang="en-US" smtClean="0"/>
              <a:t>epochs. </a:t>
            </a:r>
            <a:r>
              <a:rPr lang="en-US" altLang="zh-CN" smtClean="0"/>
              <a:t>It</a:t>
            </a:r>
            <a:r>
              <a:rPr kumimoji="0" lang="en-US" sz="1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dirty="0" smtClean="0"/>
              <a:t>will allow the model to search a better local minimum.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aphicFrame>
        <p:nvGraphicFramePr>
          <p:cNvPr id="6" name="Google Shape;86;p18"/>
          <p:cNvGraphicFramePr/>
          <p:nvPr>
            <p:extLst>
              <p:ext uri="{D42A27DB-BD31-4B8C-83A1-F6EECF244321}">
                <p14:modId xmlns:p14="http://schemas.microsoft.com/office/powerpoint/2010/main" val="3433740530"/>
              </p:ext>
            </p:extLst>
          </p:nvPr>
        </p:nvGraphicFramePr>
        <p:xfrm>
          <a:off x="911201" y="2063365"/>
          <a:ext cx="6969725" cy="121323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267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accuracy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err="1" smtClean="0"/>
                        <a:t>Batch_size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err="1" smtClean="0"/>
                        <a:t>Learning_rate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err="1" smtClean="0"/>
                        <a:t>reg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smtClean="0"/>
                        <a:t>epochs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smtClean="0"/>
                        <a:t>momentum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smtClean="0"/>
                        <a:t>0.9777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64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0.05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0.0001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500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/>
        </p:nvSpPr>
        <p:spPr>
          <a:xfrm>
            <a:off x="636449" y="1909349"/>
            <a:ext cx="7871102" cy="86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r>
              <a:t>Two-Layer Neural Network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38911" indent="-390143" defTabSz="877823">
              <a:buClr>
                <a:srgbClr val="000000"/>
              </a:buClr>
              <a:buSzPts val="2600"/>
              <a:buAutoNum type="arabicPeriod"/>
              <a:defRPr sz="2688"/>
            </a:lvl1pPr>
          </a:lstStyle>
          <a:p>
            <a:r>
              <a:t>Learning Rates</a:t>
            </a:r>
          </a:p>
        </p:txBody>
      </p:sp>
      <p:sp>
        <p:nvSpPr>
          <p:cNvPr id="115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Tune the learning rate of the model with all other default hyper-parameters fixed. Fill in the table below:</a:t>
            </a:r>
          </a:p>
        </p:txBody>
      </p:sp>
      <p:graphicFrame>
        <p:nvGraphicFramePr>
          <p:cNvPr id="116" name="Google Shape;67;p15"/>
          <p:cNvGraphicFramePr/>
          <p:nvPr>
            <p:extLst>
              <p:ext uri="{D42A27DB-BD31-4B8C-83A1-F6EECF244321}">
                <p14:modId xmlns:p14="http://schemas.microsoft.com/office/powerpoint/2010/main" val="36930062"/>
              </p:ext>
            </p:extLst>
          </p:nvPr>
        </p:nvGraphicFramePr>
        <p:xfrm>
          <a:off x="1216174" y="2367750"/>
          <a:ext cx="5170745" cy="16153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3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lr=1e-1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lr=1e-2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lr=5e-2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Training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0.9309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0.9222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0.7372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0.9094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Test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0.9387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0.9242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0.7648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0.9125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2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38911" indent="-390143" defTabSz="877823">
              <a:buClr>
                <a:srgbClr val="000000"/>
              </a:buClr>
              <a:buSzPts val="2600"/>
              <a:buAutoNum type="arabicPeriod"/>
              <a:defRPr sz="2688"/>
            </a:lvl1pPr>
          </a:lstStyle>
          <a:p>
            <a:r>
              <a:t>Learning Curve</a:t>
            </a:r>
          </a:p>
        </p:txBody>
      </p:sp>
      <p:sp>
        <p:nvSpPr>
          <p:cNvPr id="119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Plot the learning curves and put it below: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92800" y="1825916"/>
            <a:ext cx="17272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Learning rate = 1e-1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7675" y="1863409"/>
            <a:ext cx="17272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Learning rate = 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13" y="2209069"/>
            <a:ext cx="3762093" cy="28097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7" y="2343871"/>
            <a:ext cx="4274161" cy="24210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2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38911" indent="-390143" defTabSz="877823">
              <a:buClr>
                <a:srgbClr val="000000"/>
              </a:buClr>
              <a:buSzPts val="2600"/>
              <a:buAutoNum type="arabicPeriod"/>
              <a:defRPr sz="2688"/>
            </a:lvl1pPr>
          </a:lstStyle>
          <a:p>
            <a:r>
              <a:t>Learning Curve</a:t>
            </a:r>
          </a:p>
        </p:txBody>
      </p:sp>
      <p:sp>
        <p:nvSpPr>
          <p:cNvPr id="119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Plot the learning curves and put it below: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92800" y="1825916"/>
            <a:ext cx="17272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Learning rate = 5e-2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7675" y="1863409"/>
            <a:ext cx="17272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Learning rate = 1e-2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" y="2396836"/>
            <a:ext cx="4374157" cy="24314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6836"/>
            <a:ext cx="4191000" cy="23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84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8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38911" indent="-390143" defTabSz="877823">
              <a:buClr>
                <a:srgbClr val="000000"/>
              </a:buClr>
              <a:buSzPts val="2600"/>
              <a:buAutoNum type="arabicPeriod"/>
              <a:defRPr sz="2688"/>
            </a:lvl1pPr>
          </a:lstStyle>
          <a:p>
            <a:r>
              <a:t>Learning Rates</a:t>
            </a:r>
          </a:p>
        </p:txBody>
      </p:sp>
      <p:sp>
        <p:nvSpPr>
          <p:cNvPr id="122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Describe and Explain your findings: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8818" y="1821873"/>
            <a:ext cx="6456218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 </a:t>
            </a:r>
            <a:r>
              <a:rPr lang="en-US" dirty="0"/>
              <a:t>According to the learning rate table. We find that the accuracy of </a:t>
            </a:r>
            <a:r>
              <a:rPr lang="en-US" dirty="0" err="1"/>
              <a:t>lr</a:t>
            </a:r>
            <a:r>
              <a:rPr lang="en-US" dirty="0"/>
              <a:t>=1 or 0.1 is bigger than </a:t>
            </a:r>
            <a:r>
              <a:rPr lang="en-US" dirty="0" err="1"/>
              <a:t>lr</a:t>
            </a:r>
            <a:r>
              <a:rPr lang="en-US" dirty="0"/>
              <a:t>=0.01. Also, from the curve plot with </a:t>
            </a:r>
            <a:r>
              <a:rPr lang="en-US" dirty="0" err="1"/>
              <a:t>lr</a:t>
            </a:r>
            <a:r>
              <a:rPr lang="en-US" dirty="0"/>
              <a:t>=0.01, we see the loss is still decreasing, while the curve in </a:t>
            </a:r>
            <a:r>
              <a:rPr lang="en-US" dirty="0" err="1"/>
              <a:t>lr</a:t>
            </a:r>
            <a:r>
              <a:rPr lang="en-US" dirty="0"/>
              <a:t>=1 or 0.1 is flattened. </a:t>
            </a:r>
            <a:endParaRPr lang="en-US" dirty="0" smtClean="0"/>
          </a:p>
          <a:p>
            <a:r>
              <a:rPr lang="en-US" b="1" dirty="0" smtClean="0"/>
              <a:t>Explanation </a:t>
            </a:r>
            <a:r>
              <a:rPr lang="en-US" dirty="0" smtClean="0"/>
              <a:t>The </a:t>
            </a:r>
            <a:r>
              <a:rPr lang="en-US" dirty="0"/>
              <a:t>larger the </a:t>
            </a:r>
            <a:r>
              <a:rPr lang="en-US" dirty="0" err="1"/>
              <a:t>lr</a:t>
            </a:r>
            <a:r>
              <a:rPr lang="en-US" dirty="0"/>
              <a:t>, the faster the learning </a:t>
            </a:r>
            <a:r>
              <a:rPr lang="en-US" dirty="0" smtClean="0"/>
              <a:t>speed.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4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 Regularization</a:t>
            </a:r>
          </a:p>
        </p:txBody>
      </p:sp>
      <p:sp>
        <p:nvSpPr>
          <p:cNvPr id="12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Tune the regularization coefficient of the model with all other default hyper-parameters fixed. Fill in the table below:</a:t>
            </a:r>
          </a:p>
        </p:txBody>
      </p:sp>
      <p:graphicFrame>
        <p:nvGraphicFramePr>
          <p:cNvPr id="126" name="Google Shape;86;p18"/>
          <p:cNvGraphicFramePr/>
          <p:nvPr>
            <p:extLst>
              <p:ext uri="{D42A27DB-BD31-4B8C-83A1-F6EECF244321}">
                <p14:modId xmlns:p14="http://schemas.microsoft.com/office/powerpoint/2010/main" val="1988247679"/>
              </p:ext>
            </p:extLst>
          </p:nvPr>
        </p:nvGraphicFramePr>
        <p:xfrm>
          <a:off x="428600" y="2019662"/>
          <a:ext cx="6780725" cy="24382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alpha=1e-0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Training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0.3296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0.8813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0.9226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0.9305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0.9319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0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Validation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0.3410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0.8767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0.9171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0.9300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0.9274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Test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0.3563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0.8872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0.9238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0.9334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 smtClean="0"/>
                        <a:t>0.9339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1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 Regularization</a:t>
            </a:r>
          </a:p>
        </p:txBody>
      </p:sp>
      <p:sp>
        <p:nvSpPr>
          <p:cNvPr id="129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Plot the learning curves and put it below: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47309" y="2329314"/>
            <a:ext cx="95290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Alpha=1e-3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4359" y="2505983"/>
            <a:ext cx="95290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Alpha=1e-2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938" y="2505983"/>
            <a:ext cx="95290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Alpha=1e-1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26" y="2721427"/>
            <a:ext cx="3018475" cy="22543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47" y="3005850"/>
            <a:ext cx="3234255" cy="18784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5066"/>
            <a:ext cx="2991824" cy="16972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1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 Regularization</a:t>
            </a:r>
          </a:p>
        </p:txBody>
      </p:sp>
      <p:sp>
        <p:nvSpPr>
          <p:cNvPr id="129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Plot the learning curves and put it below: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0038" y="1997926"/>
            <a:ext cx="95290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Alpha=1e-4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0705" y="1959756"/>
            <a:ext cx="95290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Alpha=1e-5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0" y="2636968"/>
            <a:ext cx="4215794" cy="2469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53" y="2608446"/>
            <a:ext cx="4272370" cy="24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726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400</Words>
  <Application>Microsoft Office PowerPoint</Application>
  <PresentationFormat>全屏显示(16:9)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Assignment 1 Writeup</vt:lpstr>
      <vt:lpstr>PowerPoint 演示文稿</vt:lpstr>
      <vt:lpstr>Learning Rates</vt:lpstr>
      <vt:lpstr>Learning Curve</vt:lpstr>
      <vt:lpstr>Learning Curve</vt:lpstr>
      <vt:lpstr>Learning Rates</vt:lpstr>
      <vt:lpstr>2. Regularization</vt:lpstr>
      <vt:lpstr>2. Regularization</vt:lpstr>
      <vt:lpstr>2. Regularization</vt:lpstr>
      <vt:lpstr>2. Regularization</vt:lpstr>
      <vt:lpstr>3. Hyper-parameter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Writeup</dc:title>
  <cp:lastModifiedBy>陆 怡文</cp:lastModifiedBy>
  <cp:revision>13</cp:revision>
  <dcterms:modified xsi:type="dcterms:W3CDTF">2021-02-03T03:41:52Z</dcterms:modified>
</cp:coreProperties>
</file>