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70" r:id="rId3"/>
    <p:sldId id="27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321" d="100"/>
          <a:sy n="321" d="100"/>
        </p:scale>
        <p:origin x="978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 Sahni" userId="9a1d717d617d77e7" providerId="LiveId" clId="{30C6CACA-E306-4AA7-95C5-02EAD981E597}"/>
    <pc:docChg chg="modSld">
      <pc:chgData name="Manas Sahni" userId="9a1d717d617d77e7" providerId="LiveId" clId="{30C6CACA-E306-4AA7-95C5-02EAD981E597}" dt="2021-03-14T17:20:53.836" v="71"/>
      <pc:docMkLst>
        <pc:docMk/>
      </pc:docMkLst>
      <pc:sldChg chg="modSp mod">
        <pc:chgData name="Manas Sahni" userId="9a1d717d617d77e7" providerId="LiveId" clId="{30C6CACA-E306-4AA7-95C5-02EAD981E597}" dt="2021-03-14T17:20:32.127" v="70" actId="20577"/>
        <pc:sldMkLst>
          <pc:docMk/>
          <pc:sldMk cId="0" sldId="270"/>
        </pc:sldMkLst>
        <pc:spChg chg="mod">
          <ac:chgData name="Manas Sahni" userId="9a1d717d617d77e7" providerId="LiveId" clId="{30C6CACA-E306-4AA7-95C5-02EAD981E597}" dt="2021-03-14T17:11:52.924" v="12" actId="20577"/>
          <ac:spMkLst>
            <pc:docMk/>
            <pc:sldMk cId="0" sldId="270"/>
            <ac:spMk id="136" creationId="{00000000-0000-0000-0000-000000000000}"/>
          </ac:spMkLst>
        </pc:spChg>
        <pc:spChg chg="mod">
          <ac:chgData name="Manas Sahni" userId="9a1d717d617d77e7" providerId="LiveId" clId="{30C6CACA-E306-4AA7-95C5-02EAD981E597}" dt="2021-03-14T17:20:32.127" v="70" actId="20577"/>
          <ac:spMkLst>
            <pc:docMk/>
            <pc:sldMk cId="0" sldId="270"/>
            <ac:spMk id="137" creationId="{00000000-0000-0000-0000-000000000000}"/>
          </ac:spMkLst>
        </pc:spChg>
      </pc:sldChg>
      <pc:sldChg chg="modSp mod">
        <pc:chgData name="Manas Sahni" userId="9a1d717d617d77e7" providerId="LiveId" clId="{30C6CACA-E306-4AA7-95C5-02EAD981E597}" dt="2021-03-14T17:20:53.836" v="71"/>
        <pc:sldMkLst>
          <pc:docMk/>
          <pc:sldMk cId="0" sldId="271"/>
        </pc:sldMkLst>
        <pc:spChg chg="mod">
          <ac:chgData name="Manas Sahni" userId="9a1d717d617d77e7" providerId="LiveId" clId="{30C6CACA-E306-4AA7-95C5-02EAD981E597}" dt="2021-03-14T17:11:58.700" v="25" actId="20577"/>
          <ac:spMkLst>
            <pc:docMk/>
            <pc:sldMk cId="0" sldId="271"/>
            <ac:spMk id="142" creationId="{00000000-0000-0000-0000-000000000000}"/>
          </ac:spMkLst>
        </pc:spChg>
        <pc:spChg chg="mod">
          <ac:chgData name="Manas Sahni" userId="9a1d717d617d77e7" providerId="LiveId" clId="{30C6CACA-E306-4AA7-95C5-02EAD981E597}" dt="2021-03-14T17:20:53.836" v="71"/>
          <ac:spMkLst>
            <pc:docMk/>
            <pc:sldMk cId="0" sldId="271"/>
            <ac:spMk id="1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33ea84e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a33ea84e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33ea84e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33ea84e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name: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GTID: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Seq2Seq Results [4 points] 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65139" y="1242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Put your loss &amp; perplexities from training here, both before and after hyperparameter tuning</a:t>
            </a:r>
            <a:r>
              <a:rPr lang="en" dirty="0" smtClean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114300" lvl="0" indent="0">
              <a:buNone/>
            </a:pPr>
            <a:r>
              <a:rPr lang="en-US" altLang="zh-CN" dirty="0"/>
              <a:t>Before </a:t>
            </a:r>
            <a:r>
              <a:rPr lang="en-US" altLang="zh-CN" dirty="0" err="1"/>
              <a:t>hyperparameter</a:t>
            </a:r>
            <a:r>
              <a:rPr lang="en-US" altLang="zh-CN" dirty="0"/>
              <a:t> tuning: </a:t>
            </a:r>
            <a:r>
              <a:rPr lang="en-US" altLang="en-US" dirty="0"/>
              <a:t>Training Loss: 5.1886. Validation Loss: 5.1310. Training Perplexity: 179.2245. Validation Perplexity: 169.1792. </a:t>
            </a:r>
          </a:p>
          <a:p>
            <a:pPr marL="114300" lvl="0" indent="0">
              <a:buNone/>
            </a:pPr>
            <a:r>
              <a:rPr lang="en-US" altLang="en-US" dirty="0" smtClean="0"/>
              <a:t>After </a:t>
            </a:r>
            <a:r>
              <a:rPr lang="en-US" altLang="en-US" dirty="0" err="1" smtClean="0"/>
              <a:t>hyperparameter</a:t>
            </a:r>
            <a:r>
              <a:rPr lang="en-US" altLang="en-US" dirty="0" smtClean="0"/>
              <a:t> tuning: </a:t>
            </a:r>
            <a:r>
              <a:rPr lang="en-US" altLang="en-US" dirty="0"/>
              <a:t>Training Loss: 4.4945. Validation Loss: 4.4542. Training Perplexity: 89.5250. Validation Perplexity: 85.9847.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Explain what you did here </a:t>
            </a:r>
            <a:r>
              <a:rPr lang="en" dirty="0" smtClean="0"/>
              <a:t>as </a:t>
            </a:r>
            <a:r>
              <a:rPr lang="en" dirty="0"/>
              <a:t>well, you can use another slide if </a:t>
            </a:r>
            <a:r>
              <a:rPr lang="en" dirty="0" smtClean="0"/>
              <a:t>needed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 smtClean="0"/>
              <a:t>I use LSTM, which performs better than RNN. Then I add a weight decay (1e-5) parameter to optimizer to prevent </a:t>
            </a:r>
            <a:r>
              <a:rPr lang="en-US" altLang="zh-CN" dirty="0" err="1" smtClean="0"/>
              <a:t>overfit</a:t>
            </a:r>
            <a:r>
              <a:rPr lang="en-US" altLang="zh-CN" dirty="0" smtClean="0"/>
              <a:t>. Also I set epoch to 30.</a:t>
            </a: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439" y="180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65314" y="7792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 Results [5 points]</a:t>
            </a:r>
            <a:endParaRPr dirty="0"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Put your loss &amp; perplexities from training here, both before and after hyperparameter tuning</a:t>
            </a:r>
            <a:r>
              <a:rPr lang="en" dirty="0" smtClean="0"/>
              <a:t>.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Before: </a:t>
            </a:r>
            <a:r>
              <a:rPr lang="en-US" altLang="en-US" dirty="0">
                <a:solidFill>
                  <a:schemeClr val="tx1"/>
                </a:solidFill>
              </a:rPr>
              <a:t>Training Loss: 4.9300. Validation Loss: 4.8563. Training Perplexity: 138.3757. Validation Perplexity: 128.5462. </a:t>
            </a:r>
          </a:p>
          <a:p>
            <a:pPr lvl="0"/>
            <a:r>
              <a:rPr lang="en-US" altLang="zh-CN" dirty="0" smtClean="0">
                <a:solidFill>
                  <a:schemeClr val="tx1"/>
                </a:solidFill>
              </a:rPr>
              <a:t>After: </a:t>
            </a:r>
            <a:r>
              <a:rPr lang="en-US" altLang="en-US" dirty="0">
                <a:solidFill>
                  <a:schemeClr val="tx1"/>
                </a:solidFill>
              </a:rPr>
              <a:t>Training Loss: </a:t>
            </a:r>
            <a:r>
              <a:rPr lang="en-US" altLang="en-US" dirty="0" smtClean="0">
                <a:solidFill>
                  <a:schemeClr val="tx1"/>
                </a:solidFill>
              </a:rPr>
              <a:t>2.9833. </a:t>
            </a:r>
            <a:r>
              <a:rPr lang="en-US" altLang="en-US" dirty="0">
                <a:solidFill>
                  <a:schemeClr val="tx1"/>
                </a:solidFill>
              </a:rPr>
              <a:t>Validation Loss: </a:t>
            </a:r>
            <a:r>
              <a:rPr lang="en-US" altLang="en-US" dirty="0" smtClean="0">
                <a:solidFill>
                  <a:schemeClr val="tx1"/>
                </a:solidFill>
              </a:rPr>
              <a:t>3.3124. </a:t>
            </a:r>
            <a:r>
              <a:rPr lang="en-US" altLang="en-US" dirty="0">
                <a:solidFill>
                  <a:schemeClr val="tx1"/>
                </a:solidFill>
              </a:rPr>
              <a:t>Training Perplexity: </a:t>
            </a:r>
            <a:r>
              <a:rPr lang="en-US" altLang="en-US" dirty="0" smtClean="0">
                <a:solidFill>
                  <a:schemeClr val="tx1"/>
                </a:solidFill>
              </a:rPr>
              <a:t>19.7528. </a:t>
            </a:r>
            <a:r>
              <a:rPr lang="en-US" altLang="en-US" dirty="0">
                <a:solidFill>
                  <a:schemeClr val="tx1"/>
                </a:solidFill>
              </a:rPr>
              <a:t>Validation Perplexity: </a:t>
            </a:r>
            <a:r>
              <a:rPr lang="en-US" altLang="en-US" dirty="0" smtClean="0">
                <a:solidFill>
                  <a:schemeClr val="tx1"/>
                </a:solidFill>
              </a:rPr>
              <a:t>27.4496. 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en-US" dirty="0"/>
              <a:t>Explain what you did here as well, you can use another slide if </a:t>
            </a:r>
            <a:r>
              <a:rPr lang="en-US" dirty="0" smtClean="0"/>
              <a:t>needed</a:t>
            </a:r>
          </a:p>
          <a:p>
            <a:pPr lvl="0"/>
            <a:r>
              <a:rPr lang="en-US" dirty="0" smtClean="0"/>
              <a:t>I change the learning rate to 1e-2.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647205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215</Words>
  <Application>Microsoft Office PowerPoint</Application>
  <PresentationFormat>全屏显示(16:9)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Assignment 4</vt:lpstr>
      <vt:lpstr>Seq2Seq Results [4 points] </vt:lpstr>
      <vt:lpstr>Transformer Results [5 points]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cp:lastModifiedBy>陆 怡文</cp:lastModifiedBy>
  <cp:revision>10</cp:revision>
  <dcterms:modified xsi:type="dcterms:W3CDTF">2021-04-07T15:18:57Z</dcterms:modified>
</cp:coreProperties>
</file>