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0" r:id="rId6"/>
    <p:sldId id="281" r:id="rId7"/>
    <p:sldId id="264" r:id="rId8"/>
    <p:sldId id="266" r:id="rId9"/>
    <p:sldId id="267" r:id="rId10"/>
    <p:sldId id="268" r:id="rId11"/>
    <p:sldId id="269" r:id="rId12"/>
    <p:sldId id="270" r:id="rId13"/>
    <p:sldId id="279" r:id="rId14"/>
    <p:sldId id="277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13" autoAdjust="0"/>
  </p:normalViewPr>
  <p:slideViewPr>
    <p:cSldViewPr snapToGrid="0" snapToObjects="1">
      <p:cViewPr varScale="1">
        <p:scale>
          <a:sx n="68" d="100"/>
          <a:sy n="68" d="100"/>
        </p:scale>
        <p:origin x="-11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86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27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00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9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7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31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0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5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141E-CE5C-5F4E-B0BB-FF080FE44371}" type="datetimeFigureOut">
              <a:rPr kumimoji="1" lang="zh-CN" altLang="en-US" smtClean="0"/>
              <a:t>17/12/11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3941-682E-4640-9D7B-935B4B9B5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0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AirDrop</a:t>
            </a:r>
            <a:r>
              <a:rPr kumimoji="1" lang="zh-CN" altLang="en-US" dirty="0" smtClean="0"/>
              <a:t>集成及简单使用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863236"/>
            <a:ext cx="6400800" cy="775564"/>
          </a:xfrm>
        </p:spPr>
        <p:txBody>
          <a:bodyPr/>
          <a:lstStyle/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77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分享文档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本地路径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内容占位符 3" descr="屏幕快照 2017-11-07 下午5.20.2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5" b="-1"/>
          <a:stretch/>
        </p:blipFill>
        <p:spPr>
          <a:xfrm>
            <a:off x="457200" y="2281613"/>
            <a:ext cx="8115872" cy="36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打开分享界面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 descr="屏幕快照 2017-11-07 下午5.13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9" y="5368396"/>
            <a:ext cx="5867400" cy="965200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1244990" y="1417638"/>
            <a:ext cx="5865512" cy="3797830"/>
            <a:chOff x="618503" y="1263650"/>
            <a:chExt cx="6270023" cy="4728226"/>
          </a:xfrm>
        </p:grpSpPr>
        <p:pic>
          <p:nvPicPr>
            <p:cNvPr id="4" name="内容占位符 3" descr="屏幕快照 2017-11-07 下午5.11.46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9" r="-170"/>
            <a:stretch/>
          </p:blipFill>
          <p:spPr>
            <a:xfrm>
              <a:off x="618503" y="1905777"/>
              <a:ext cx="6265915" cy="4086099"/>
            </a:xfrm>
            <a:prstGeom prst="rect">
              <a:avLst/>
            </a:prstGeom>
          </p:spPr>
        </p:pic>
        <p:pic>
          <p:nvPicPr>
            <p:cNvPr id="6" name="图片 5" descr="屏幕快照 2017-11-07 下午5.11.1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03" y="1263650"/>
              <a:ext cx="6270023" cy="74509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6303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UTIs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关联自定义的类型和用于显示的类型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Tagets</a:t>
            </a:r>
            <a:r>
              <a:rPr kumimoji="1" lang="en-US" altLang="zh-CN" dirty="0" smtClean="0"/>
              <a:t>-&gt;Info -&gt;</a:t>
            </a:r>
            <a:r>
              <a:rPr kumimoji="1" lang="en-US" altLang="zh-CN" dirty="0" err="1" smtClean="0"/>
              <a:t>Experted</a:t>
            </a:r>
            <a:r>
              <a:rPr kumimoji="1" lang="en-US" altLang="zh-CN" dirty="0" smtClean="0"/>
              <a:t> UTIs</a:t>
            </a:r>
            <a:endParaRPr kumimoji="1" lang="zh-CN" altLang="en-US" dirty="0"/>
          </a:p>
        </p:txBody>
      </p:sp>
      <p:pic>
        <p:nvPicPr>
          <p:cNvPr id="10" name="图片 9" descr="屏幕快照 2017-11-07 下午7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6" y="2763355"/>
            <a:ext cx="6839593" cy="30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1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 </a:t>
            </a:r>
            <a:r>
              <a:rPr kumimoji="1" lang="zh-CN" altLang="en-US" dirty="0" smtClean="0"/>
              <a:t>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Tagets</a:t>
            </a:r>
            <a:r>
              <a:rPr kumimoji="1" lang="en-US" altLang="zh-CN" dirty="0" smtClean="0"/>
              <a:t>-&gt;Info -</a:t>
            </a:r>
            <a:r>
              <a:rPr kumimoji="1" lang="en-US" altLang="zh-CN" dirty="0"/>
              <a:t>&gt;Document </a:t>
            </a:r>
            <a:r>
              <a:rPr kumimoji="1" lang="en-US" altLang="zh-CN" dirty="0" smtClean="0"/>
              <a:t>Types </a:t>
            </a:r>
          </a:p>
          <a:p>
            <a:r>
              <a:rPr kumimoji="1" lang="zh-CN" altLang="en-US" dirty="0"/>
              <a:t>声明</a:t>
            </a:r>
            <a:r>
              <a:rPr kumimoji="1" lang="en-US" altLang="zh-CN" dirty="0"/>
              <a:t>app</a:t>
            </a:r>
            <a:r>
              <a:rPr kumimoji="1" lang="zh-CN" altLang="en-US" dirty="0"/>
              <a:t>能够打开</a:t>
            </a:r>
            <a:r>
              <a:rPr kumimoji="1" lang="zh-CN" altLang="en-US" dirty="0" smtClean="0"/>
              <a:t>的类型</a:t>
            </a:r>
            <a:endParaRPr kumimoji="1" lang="en-US" altLang="zh-CN" dirty="0" smtClean="0"/>
          </a:p>
          <a:p>
            <a:r>
              <a:rPr lang="en-US" altLang="zh-TW" dirty="0" err="1" smtClean="0"/>
              <a:t>LSHandlerRank</a:t>
            </a:r>
            <a:r>
              <a:rPr lang="en-US" altLang="zh-TW" dirty="0" smtClean="0"/>
              <a:t> // default</a:t>
            </a:r>
            <a:r>
              <a:rPr lang="zh-TW" altLang="en-US" dirty="0" smtClean="0"/>
              <a:t>是拥有此类型文档</a:t>
            </a:r>
            <a:r>
              <a:rPr lang="zh-TW" altLang="en-US" dirty="0"/>
              <a:t>，还是仅用于打开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 descr="屏幕快照 2017-11-07 下午7.15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04" y="3865272"/>
            <a:ext cx="5758045" cy="299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plist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r>
              <a:rPr lang="en-US" altLang="zh-CN" dirty="0"/>
              <a:t>	&lt;key&gt;</a:t>
            </a:r>
            <a:r>
              <a:rPr lang="en-US" altLang="zh-CN" dirty="0" err="1"/>
              <a:t>NSAppTransportSecurity</a:t>
            </a:r>
            <a:r>
              <a:rPr lang="en-US" altLang="zh-CN" dirty="0"/>
              <a:t>&lt;/key&gt;</a:t>
            </a:r>
          </a:p>
          <a:p>
            <a:r>
              <a:rPr lang="mr-IN" altLang="zh-CN" dirty="0"/>
              <a:t>	&lt;dict&gt;</a:t>
            </a:r>
          </a:p>
          <a:p>
            <a:r>
              <a:rPr lang="en-US" altLang="zh-CN" dirty="0"/>
              <a:t>		&lt;key&gt;</a:t>
            </a:r>
            <a:r>
              <a:rPr lang="en-US" altLang="zh-CN" dirty="0" err="1"/>
              <a:t>NSAllowsArbitraryLoads</a:t>
            </a:r>
            <a:r>
              <a:rPr lang="en-US" altLang="zh-CN" dirty="0"/>
              <a:t>&lt;/key&gt;</a:t>
            </a:r>
          </a:p>
          <a:p>
            <a:r>
              <a:rPr lang="mr-IN" altLang="zh-CN" dirty="0"/>
              <a:t>		&lt;true/&gt;</a:t>
            </a:r>
          </a:p>
          <a:p>
            <a:r>
              <a:rPr lang="mr-IN" altLang="zh-CN" dirty="0"/>
              <a:t>	&lt;/dict&gt;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1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81" y="3344207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结束</a:t>
            </a:r>
            <a:br>
              <a:rPr kumimoji="1"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74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场景</a:t>
            </a:r>
            <a:endParaRPr kumimoji="1" lang="zh-CN" altLang="en-US" dirty="0"/>
          </a:p>
        </p:txBody>
      </p:sp>
      <p:pic>
        <p:nvPicPr>
          <p:cNvPr id="4" name="内容占位符 3" descr="屏幕快照 2017-11-07 下午4.32.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1" b="1"/>
          <a:stretch/>
        </p:blipFill>
        <p:spPr>
          <a:xfrm>
            <a:off x="1477696" y="1417638"/>
            <a:ext cx="2808842" cy="4896963"/>
          </a:xfrm>
        </p:spPr>
      </p:pic>
      <p:pic>
        <p:nvPicPr>
          <p:cNvPr id="5" name="图片 4" descr="屏幕快照 2017-11-07 下午4.34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05" y="1554850"/>
            <a:ext cx="2779225" cy="48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场景</a:t>
            </a:r>
            <a:endParaRPr kumimoji="1" lang="zh-CN" altLang="en-US" dirty="0"/>
          </a:p>
        </p:txBody>
      </p:sp>
      <p:pic>
        <p:nvPicPr>
          <p:cNvPr id="4" name="内容占位符 3" descr="屏幕快照 2017-11-07 下午4.58.0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36" y="1514163"/>
            <a:ext cx="2816641" cy="4922672"/>
          </a:xfrm>
        </p:spPr>
      </p:pic>
      <p:pic>
        <p:nvPicPr>
          <p:cNvPr id="5" name="图片 4" descr="屏幕快照 2017-11-07 下午5.00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83" y="1514162"/>
            <a:ext cx="2805832" cy="49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6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zh-CN" altLang="en-US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457199" y="2005862"/>
            <a:ext cx="7350877" cy="164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33791" y="23933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57199" y="1732705"/>
            <a:ext cx="7816094" cy="3309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1.String</a:t>
            </a:r>
            <a:r>
              <a:rPr kumimoji="1" lang="zh-CN" altLang="en-US" dirty="0" smtClean="0"/>
              <a:t>文本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2.Attributed</a:t>
            </a:r>
            <a:r>
              <a:rPr kumimoji="1" lang="zh-CN" altLang="en-US" dirty="0" smtClean="0"/>
              <a:t>富文本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3.Link</a:t>
            </a:r>
            <a:r>
              <a:rPr kumimoji="1" lang="zh-CN" altLang="en-US" dirty="0" smtClean="0"/>
              <a:t>链接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4.Image</a:t>
            </a:r>
            <a:r>
              <a:rPr kumimoji="1" lang="zh-CN" altLang="en-US" dirty="0" smtClean="0"/>
              <a:t>图片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5.Documents</a:t>
            </a:r>
            <a:r>
              <a:rPr kumimoji="1" lang="zh-CN" altLang="en-US" dirty="0" smtClean="0"/>
              <a:t>文档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视频和音频</a:t>
            </a:r>
          </a:p>
        </p:txBody>
      </p:sp>
    </p:spTree>
    <p:extLst>
      <p:ext uri="{BB962C8B-B14F-4D97-AF65-F5344CB8AC3E}">
        <p14:creationId xmlns:p14="http://schemas.microsoft.com/office/powerpoint/2010/main" val="124591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QuickLook</a:t>
            </a:r>
            <a:r>
              <a:rPr lang="zh-CN" altLang="en-US" dirty="0" smtClean="0"/>
              <a:t>预览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zh-CN" altLang="en-US" dirty="0"/>
          </a:p>
          <a:p>
            <a:r>
              <a:rPr lang="en-US" altLang="zh-CN" dirty="0"/>
              <a:t>#import &lt;</a:t>
            </a:r>
            <a:r>
              <a:rPr lang="en-US" altLang="zh-CN" dirty="0" err="1"/>
              <a:t>QuickLook</a:t>
            </a:r>
            <a:r>
              <a:rPr lang="en-US" altLang="zh-CN" dirty="0"/>
              <a:t>/</a:t>
            </a:r>
            <a:r>
              <a:rPr lang="en-US" altLang="zh-CN" dirty="0" err="1"/>
              <a:t>QuickLook.h</a:t>
            </a:r>
            <a:r>
              <a:rPr lang="en-US" altLang="zh-CN" dirty="0" smtClean="0"/>
              <a:t>&gt;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[[</a:t>
            </a:r>
            <a:r>
              <a:rPr lang="en-US" altLang="zh-CN" dirty="0" err="1"/>
              <a:t>UINavigationBar</a:t>
            </a:r>
            <a:r>
              <a:rPr lang="en-US" altLang="zh-CN" dirty="0"/>
              <a:t> appearance] </a:t>
            </a:r>
            <a:r>
              <a:rPr lang="en-US" altLang="zh-CN" dirty="0" err="1"/>
              <a:t>setTintColor:JZMMainColor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</a:t>
            </a:r>
            <a:r>
              <a:rPr lang="en-US" altLang="zh-CN" dirty="0" err="1" smtClean="0"/>
              <a:t>QLPreviewController</a:t>
            </a:r>
            <a:r>
              <a:rPr lang="en-US" altLang="zh-CN" dirty="0"/>
              <a:t>*</a:t>
            </a:r>
            <a:r>
              <a:rPr lang="en-US" altLang="zh-CN" dirty="0" err="1"/>
              <a:t>vc</a:t>
            </a:r>
            <a:r>
              <a:rPr lang="en-US" altLang="zh-CN" dirty="0"/>
              <a:t>=[[</a:t>
            </a:r>
            <a:r>
              <a:rPr lang="en-US" altLang="zh-CN" dirty="0" err="1"/>
              <a:t>QLPreviewController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</a:t>
            </a:r>
            <a:r>
              <a:rPr lang="en-US" altLang="zh-CN" dirty="0" err="1"/>
              <a:t>init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vc.dataSource</a:t>
            </a:r>
            <a:r>
              <a:rPr lang="en-US" altLang="zh-CN" dirty="0"/>
              <a:t>=self;</a:t>
            </a:r>
          </a:p>
          <a:p>
            <a:r>
              <a:rPr lang="en-US" altLang="zh-CN" dirty="0"/>
              <a:t>        [self </a:t>
            </a:r>
            <a:r>
              <a:rPr lang="en-US" altLang="zh-CN" dirty="0" err="1"/>
              <a:t>presentViewController:vc</a:t>
            </a:r>
            <a:r>
              <a:rPr lang="en-US" altLang="zh-CN" dirty="0"/>
              <a:t> </a:t>
            </a:r>
            <a:r>
              <a:rPr lang="en-US" altLang="zh-CN" dirty="0" err="1"/>
              <a:t>animated:YES</a:t>
            </a:r>
            <a:r>
              <a:rPr lang="en-US" altLang="zh-CN" dirty="0"/>
              <a:t> </a:t>
            </a:r>
            <a:r>
              <a:rPr lang="en-US" altLang="zh-CN" dirty="0" err="1"/>
              <a:t>completion:nil</a:t>
            </a:r>
            <a:r>
              <a:rPr lang="en-US" altLang="zh-CN" dirty="0"/>
              <a:t>]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/>
              <a:t>pragma mark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代理方法</a:t>
            </a:r>
            <a:r>
              <a:rPr lang="en-US" altLang="zh-CN" dirty="0" smtClean="0"/>
              <a:t> </a:t>
            </a:r>
            <a:r>
              <a:rPr lang="en-US" altLang="zh-CN" dirty="0" err="1"/>
              <a:t>QLPreviewControllerDataSource</a:t>
            </a:r>
            <a:endParaRPr lang="en-US" altLang="zh-CN" dirty="0"/>
          </a:p>
          <a:p>
            <a:r>
              <a:rPr lang="en-US" altLang="zh-CN" dirty="0"/>
              <a:t>- (</a:t>
            </a:r>
            <a:r>
              <a:rPr lang="en-US" altLang="zh-CN" dirty="0" err="1"/>
              <a:t>NSInteger</a:t>
            </a:r>
            <a:r>
              <a:rPr lang="en-US" altLang="zh-CN" dirty="0"/>
              <a:t>)</a:t>
            </a:r>
            <a:r>
              <a:rPr lang="en-US" altLang="zh-CN" dirty="0" err="1"/>
              <a:t>numberOfPreviewItemsInPreviewController</a:t>
            </a:r>
            <a:r>
              <a:rPr lang="en-US" altLang="zh-CN" dirty="0"/>
              <a:t>:(</a:t>
            </a:r>
            <a:r>
              <a:rPr lang="en-US" altLang="zh-CN" dirty="0" err="1"/>
              <a:t>QLPreviewController</a:t>
            </a:r>
            <a:r>
              <a:rPr lang="en-US" altLang="zh-CN" dirty="0"/>
              <a:t> *)controller</a:t>
            </a:r>
          </a:p>
          <a:p>
            <a:r>
              <a:rPr lang="en-US" altLang="zh-CN" dirty="0"/>
              <a:t>{</a:t>
            </a:r>
          </a:p>
          <a:p>
            <a:r>
              <a:rPr lang="mr-IN" altLang="zh-CN" dirty="0"/>
              <a:t>    return 1;</a:t>
            </a:r>
          </a:p>
          <a:p>
            <a:r>
              <a:rPr lang="mr-IN" altLang="zh-CN" dirty="0"/>
              <a:t>}</a:t>
            </a:r>
          </a:p>
          <a:p>
            <a:r>
              <a:rPr lang="en-US" altLang="zh-CN" dirty="0"/>
              <a:t>- (id &lt;</a:t>
            </a:r>
            <a:r>
              <a:rPr lang="en-US" altLang="zh-CN" dirty="0" err="1"/>
              <a:t>QLPreviewItem</a:t>
            </a:r>
            <a:r>
              <a:rPr lang="en-US" altLang="zh-CN" dirty="0"/>
              <a:t>&gt;)</a:t>
            </a:r>
            <a:r>
              <a:rPr lang="en-US" altLang="zh-CN" dirty="0" err="1"/>
              <a:t>previewController</a:t>
            </a:r>
            <a:r>
              <a:rPr lang="en-US" altLang="zh-CN" dirty="0"/>
              <a:t>:(</a:t>
            </a:r>
            <a:r>
              <a:rPr lang="en-US" altLang="zh-CN" dirty="0" err="1"/>
              <a:t>QLPreviewController</a:t>
            </a:r>
            <a:r>
              <a:rPr lang="en-US" altLang="zh-CN" dirty="0"/>
              <a:t> *)controller </a:t>
            </a:r>
            <a:r>
              <a:rPr lang="en-US" altLang="zh-CN" dirty="0" err="1"/>
              <a:t>previewItemAtIndex</a:t>
            </a:r>
            <a:r>
              <a:rPr lang="en-US" altLang="zh-CN" dirty="0"/>
              <a:t>:(</a:t>
            </a:r>
            <a:r>
              <a:rPr lang="en-US" altLang="zh-CN" dirty="0" err="1"/>
              <a:t>NSInteger</a:t>
            </a:r>
            <a:r>
              <a:rPr lang="en-US" altLang="zh-CN" dirty="0"/>
              <a:t>)index{</a:t>
            </a:r>
          </a:p>
          <a:p>
            <a:r>
              <a:rPr lang="en-US" altLang="zh-CN" dirty="0"/>
              <a:t>    NSURL *</a:t>
            </a:r>
            <a:r>
              <a:rPr lang="en-US" altLang="zh-CN" dirty="0" err="1"/>
              <a:t>url</a:t>
            </a:r>
            <a:r>
              <a:rPr lang="en-US" altLang="zh-CN" dirty="0"/>
              <a:t> = [NSURL </a:t>
            </a:r>
            <a:r>
              <a:rPr lang="en-US" altLang="zh-CN" dirty="0" err="1"/>
              <a:t>fileURLWithPath</a:t>
            </a:r>
            <a:r>
              <a:rPr lang="en-US" altLang="zh-CN" dirty="0"/>
              <a:t>: </a:t>
            </a:r>
            <a:r>
              <a:rPr lang="en-US" altLang="zh-CN" dirty="0" err="1"/>
              <a:t>currentfileModel.filePath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url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22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UIDocumentInteractionController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// </a:t>
            </a:r>
            <a:r>
              <a:rPr lang="en-US" altLang="zh-CN" dirty="0" err="1" smtClean="0"/>
              <a:t>UIDocumentInteractionControllerDelegate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</a:t>
            </a:r>
            <a:r>
              <a:rPr lang="en-US" altLang="zh-CN" dirty="0"/>
              <a:t>/</a:t>
            </a:r>
            <a:r>
              <a:rPr lang="zh-CN" altLang="en-US" dirty="0"/>
              <a:t>第三方</a:t>
            </a:r>
            <a:r>
              <a:rPr lang="en-US" altLang="zh-CN" dirty="0"/>
              <a:t>app</a:t>
            </a:r>
            <a:r>
              <a:rPr lang="zh-CN" altLang="en-US" dirty="0"/>
              <a:t>打开文件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addThirdAPPOpenFile</a:t>
            </a:r>
            <a:r>
              <a:rPr lang="en-US" altLang="zh-CN" dirty="0"/>
              <a:t>:(NSURL*)</a:t>
            </a:r>
            <a:r>
              <a:rPr lang="en-US" altLang="zh-CN" dirty="0" err="1"/>
              <a:t>filePath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_</a:t>
            </a:r>
            <a:r>
              <a:rPr lang="en-US" altLang="zh-CN" dirty="0" err="1"/>
              <a:t>documentInteractionController</a:t>
            </a:r>
            <a:r>
              <a:rPr lang="en-US" altLang="zh-CN" dirty="0"/>
              <a:t> = [</a:t>
            </a:r>
            <a:r>
              <a:rPr lang="en-US" altLang="zh-CN" dirty="0" err="1"/>
              <a:t>UIDocumentInteractionController</a:t>
            </a:r>
            <a:endParaRPr lang="en-US" altLang="zh-CN" dirty="0"/>
          </a:p>
          <a:p>
            <a:r>
              <a:rPr lang="mr-IN" altLang="zh-CN" dirty="0"/>
              <a:t>                                      interactionControllerWithURL:filePath];</a:t>
            </a:r>
          </a:p>
          <a:p>
            <a:r>
              <a:rPr lang="en-US" altLang="zh-CN" dirty="0"/>
              <a:t>    [_</a:t>
            </a:r>
            <a:r>
              <a:rPr lang="en-US" altLang="zh-CN" dirty="0" err="1"/>
              <a:t>documentInteractionController</a:t>
            </a:r>
            <a:r>
              <a:rPr lang="en-US" altLang="zh-CN" dirty="0"/>
              <a:t> </a:t>
            </a:r>
            <a:r>
              <a:rPr lang="en-US" altLang="zh-CN" dirty="0" err="1"/>
              <a:t>setDelegate:self</a:t>
            </a:r>
            <a:r>
              <a:rPr lang="en-US" altLang="zh-CN" dirty="0"/>
              <a:t>];</a:t>
            </a:r>
          </a:p>
          <a:p>
            <a:r>
              <a:rPr lang="mr-IN" altLang="zh-CN" dirty="0"/>
              <a:t>    </a:t>
            </a:r>
          </a:p>
          <a:p>
            <a:r>
              <a:rPr lang="en-US" altLang="zh-CN" dirty="0"/>
              <a:t>    [_</a:t>
            </a:r>
            <a:r>
              <a:rPr lang="en-US" altLang="zh-CN" dirty="0" err="1"/>
              <a:t>documentInteractionController</a:t>
            </a:r>
            <a:r>
              <a:rPr lang="en-US" altLang="zh-CN" dirty="0"/>
              <a:t> </a:t>
            </a:r>
            <a:r>
              <a:rPr lang="en-US" altLang="zh-CN" dirty="0" err="1"/>
              <a:t>presentOpenInMenuFromRect:CGRectZero</a:t>
            </a:r>
            <a:r>
              <a:rPr lang="en-US" altLang="zh-CN" dirty="0"/>
              <a:t> </a:t>
            </a:r>
            <a:r>
              <a:rPr lang="en-US" altLang="zh-CN" dirty="0" err="1"/>
              <a:t>inView:self.view</a:t>
            </a:r>
            <a:r>
              <a:rPr lang="en-US" altLang="zh-CN" dirty="0"/>
              <a:t> </a:t>
            </a:r>
            <a:r>
              <a:rPr lang="en-US" altLang="zh-CN" dirty="0" err="1"/>
              <a:t>animated:YES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分享文本和富文本</a:t>
            </a:r>
            <a:endParaRPr kumimoji="1"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文本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富文本</a:t>
            </a:r>
            <a:endParaRPr kumimoji="1" lang="en-US" altLang="zh-CN" dirty="0" smtClean="0"/>
          </a:p>
        </p:txBody>
      </p:sp>
      <p:pic>
        <p:nvPicPr>
          <p:cNvPr id="12" name="内容占位符 8" descr="屏幕快照 2017-11-07 下午6.34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5" r="2204"/>
          <a:stretch/>
        </p:blipFill>
        <p:spPr>
          <a:xfrm>
            <a:off x="623046" y="2353882"/>
            <a:ext cx="2870324" cy="693229"/>
          </a:xfrm>
          <a:prstGeom prst="rect">
            <a:avLst/>
          </a:prstGeom>
        </p:spPr>
      </p:pic>
      <p:pic>
        <p:nvPicPr>
          <p:cNvPr id="13" name="内容占位符 3" descr="屏幕快照 2017-11-07 下午5.13.5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" r="-292"/>
          <a:stretch/>
        </p:blipFill>
        <p:spPr>
          <a:xfrm>
            <a:off x="3724148" y="1747513"/>
            <a:ext cx="4962652" cy="3585157"/>
          </a:xfrm>
          <a:prstGeom prst="rect">
            <a:avLst/>
          </a:prstGeom>
        </p:spPr>
      </p:pic>
      <p:pic>
        <p:nvPicPr>
          <p:cNvPr id="14" name="图片 13" descr="屏幕快照 2017-11-07 下午6.34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8" y="4145705"/>
            <a:ext cx="2991320" cy="7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8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分享链接</a:t>
            </a:r>
            <a:endParaRPr kumimoji="1" lang="zh-CN" altLang="en-US" dirty="0"/>
          </a:p>
        </p:txBody>
      </p:sp>
      <p:pic>
        <p:nvPicPr>
          <p:cNvPr id="4" name="内容占位符 3" descr="屏幕快照 2017-11-07 下午5.17.0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r="268"/>
          <a:stretch/>
        </p:blipFill>
        <p:spPr>
          <a:xfrm>
            <a:off x="780591" y="1496956"/>
            <a:ext cx="7779269" cy="4525963"/>
          </a:xfrm>
        </p:spPr>
      </p:pic>
    </p:spTree>
    <p:extLst>
      <p:ext uri="{BB962C8B-B14F-4D97-AF65-F5344CB8AC3E}">
        <p14:creationId xmlns:p14="http://schemas.microsoft.com/office/powerpoint/2010/main" val="79953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分享图片</a:t>
            </a:r>
            <a:endParaRPr kumimoji="1" lang="zh-CN" altLang="en-US" dirty="0"/>
          </a:p>
        </p:txBody>
      </p:sp>
      <p:pic>
        <p:nvPicPr>
          <p:cNvPr id="4" name="内容占位符 3" descr="屏幕快照 2017-11-07 下午5.18.0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" b="-818"/>
          <a:stretch/>
        </p:blipFill>
        <p:spPr>
          <a:xfrm>
            <a:off x="1614934" y="1149203"/>
            <a:ext cx="5519985" cy="3500903"/>
          </a:xfrm>
        </p:spPr>
      </p:pic>
      <p:pic>
        <p:nvPicPr>
          <p:cNvPr id="5" name="图片 4" descr="屏幕快照 2017-11-07 下午5.19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6" y="4599010"/>
            <a:ext cx="5605418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258</Words>
  <Application>Microsoft Macintosh PowerPoint</Application>
  <PresentationFormat>全屏显示(4:3)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AirDrop集成及简单使用</vt:lpstr>
      <vt:lpstr>场景</vt:lpstr>
      <vt:lpstr>场景</vt:lpstr>
      <vt:lpstr>使用场景</vt:lpstr>
      <vt:lpstr>QuickLook预览</vt:lpstr>
      <vt:lpstr>UIDocumentInteractionController</vt:lpstr>
      <vt:lpstr>分享文本和富文本</vt:lpstr>
      <vt:lpstr>分享链接</vt:lpstr>
      <vt:lpstr>分享图片</vt:lpstr>
      <vt:lpstr>分享文档</vt:lpstr>
      <vt:lpstr>打开分享界面</vt:lpstr>
      <vt:lpstr>注册UTIs</vt:lpstr>
      <vt:lpstr>URL 处理</vt:lpstr>
      <vt:lpstr>注意细节</vt:lpstr>
      <vt:lpstr>结束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AirDrop集成及简单使用</dc:title>
  <dc:creator>gongairong gong</dc:creator>
  <cp:lastModifiedBy>gongairong gong</cp:lastModifiedBy>
  <cp:revision>39</cp:revision>
  <dcterms:created xsi:type="dcterms:W3CDTF">2017-11-07T08:19:51Z</dcterms:created>
  <dcterms:modified xsi:type="dcterms:W3CDTF">2017-12-11T07:25:44Z</dcterms:modified>
</cp:coreProperties>
</file>