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F15-04D2-7D4E-AF28-EC445A0D59F9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57F5-1548-FD43-ACBC-627D88E80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35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F15-04D2-7D4E-AF28-EC445A0D59F9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57F5-1548-FD43-ACBC-627D88E80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00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F15-04D2-7D4E-AF28-EC445A0D59F9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57F5-1548-FD43-ACBC-627D88E80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51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F15-04D2-7D4E-AF28-EC445A0D59F9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57F5-1548-FD43-ACBC-627D88E80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31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F15-04D2-7D4E-AF28-EC445A0D59F9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57F5-1548-FD43-ACBC-627D88E80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62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F15-04D2-7D4E-AF28-EC445A0D59F9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57F5-1548-FD43-ACBC-627D88E80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52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F15-04D2-7D4E-AF28-EC445A0D59F9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57F5-1548-FD43-ACBC-627D88E80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4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F15-04D2-7D4E-AF28-EC445A0D59F9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57F5-1548-FD43-ACBC-627D88E80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7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F15-04D2-7D4E-AF28-EC445A0D59F9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57F5-1548-FD43-ACBC-627D88E80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6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F15-04D2-7D4E-AF28-EC445A0D59F9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57F5-1548-FD43-ACBC-627D88E80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88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1F15-04D2-7D4E-AF28-EC445A0D59F9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57F5-1548-FD43-ACBC-627D88E80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76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F15-04D2-7D4E-AF28-EC445A0D59F9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57F5-1548-FD43-ACBC-627D88E80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91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聊天界面搭建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95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界面原型</a:t>
            </a:r>
            <a:endParaRPr kumimoji="1" lang="zh-CN" altLang="en-US" dirty="0"/>
          </a:p>
        </p:txBody>
      </p:sp>
      <p:pic>
        <p:nvPicPr>
          <p:cNvPr id="6" name="内容占位符 5" descr="屏幕快照 2017-10-17 下午11.37.2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07" t="4464" r="-12770" b="-4464"/>
          <a:stretch/>
        </p:blipFill>
        <p:spPr>
          <a:xfrm>
            <a:off x="286169" y="1757169"/>
            <a:ext cx="3612887" cy="4800600"/>
          </a:xfrm>
        </p:spPr>
      </p:pic>
      <p:pic>
        <p:nvPicPr>
          <p:cNvPr id="7" name="图片 6" descr="屏幕快照 2017-10-17 下午11.45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56" y="1757169"/>
            <a:ext cx="4178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8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三种样式的</a:t>
            </a:r>
            <a:r>
              <a:rPr kumimoji="1" lang="en-US" altLang="zh-CN" dirty="0" smtClean="0"/>
              <a:t>cell</a:t>
            </a:r>
          </a:p>
          <a:p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）显示发送消息的时间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）显示别发给自己的消息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）显示自己发送给别人的消息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46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模型：</a:t>
            </a:r>
            <a:endParaRPr kumimoji="1" lang="en-US" altLang="zh-CN" dirty="0" smtClean="0"/>
          </a:p>
          <a:p>
            <a:r>
              <a:rPr lang="en-US" altLang="zh-CN" dirty="0"/>
              <a:t>@property (</a:t>
            </a:r>
            <a:r>
              <a:rPr lang="en-US" altLang="zh-CN" dirty="0" err="1"/>
              <a:t>nonatomic</a:t>
            </a:r>
            <a:r>
              <a:rPr lang="en-US" altLang="zh-CN" dirty="0"/>
              <a:t>, copy) </a:t>
            </a:r>
            <a:r>
              <a:rPr lang="en-US" altLang="zh-CN" dirty="0" err="1"/>
              <a:t>NSString</a:t>
            </a:r>
            <a:r>
              <a:rPr lang="en-US" altLang="zh-CN" dirty="0"/>
              <a:t> *icon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头像</a:t>
            </a:r>
            <a:endParaRPr lang="en-US" altLang="zh-CN" dirty="0"/>
          </a:p>
          <a:p>
            <a:r>
              <a:rPr lang="en-US" altLang="zh-CN" dirty="0"/>
              <a:t>@property (</a:t>
            </a:r>
            <a:r>
              <a:rPr lang="en-US" altLang="zh-CN" dirty="0" err="1"/>
              <a:t>nonatomic</a:t>
            </a:r>
            <a:r>
              <a:rPr lang="en-US" altLang="zh-CN" dirty="0"/>
              <a:t>, copy) </a:t>
            </a:r>
            <a:r>
              <a:rPr lang="en-US" altLang="zh-CN" dirty="0" err="1"/>
              <a:t>NSString</a:t>
            </a:r>
            <a:r>
              <a:rPr lang="en-US" altLang="zh-CN" dirty="0"/>
              <a:t> *time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发送时间</a:t>
            </a:r>
            <a:endParaRPr lang="en-US" altLang="zh-CN" dirty="0"/>
          </a:p>
          <a:p>
            <a:r>
              <a:rPr lang="en-US" altLang="zh-CN" dirty="0"/>
              <a:t>@property (</a:t>
            </a:r>
            <a:r>
              <a:rPr lang="en-US" altLang="zh-CN" dirty="0" err="1"/>
              <a:t>nonatomic</a:t>
            </a:r>
            <a:r>
              <a:rPr lang="en-US" altLang="zh-CN" dirty="0"/>
              <a:t>, copy) </a:t>
            </a:r>
            <a:r>
              <a:rPr lang="en-US" altLang="zh-CN" dirty="0" err="1"/>
              <a:t>NSString</a:t>
            </a:r>
            <a:r>
              <a:rPr lang="en-US" altLang="zh-CN" dirty="0"/>
              <a:t> *content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发送内容</a:t>
            </a:r>
            <a:endParaRPr lang="en-US" altLang="zh-CN" dirty="0"/>
          </a:p>
          <a:p>
            <a:r>
              <a:rPr lang="en-US" altLang="zh-CN" dirty="0"/>
              <a:t>@property (</a:t>
            </a:r>
            <a:r>
              <a:rPr lang="en-US" altLang="zh-CN" dirty="0" err="1"/>
              <a:t>nonatomic</a:t>
            </a:r>
            <a:r>
              <a:rPr lang="en-US" altLang="zh-CN" dirty="0"/>
              <a:t>, assign) </a:t>
            </a:r>
            <a:r>
              <a:rPr lang="en-US" altLang="zh-CN" dirty="0" err="1"/>
              <a:t>MessageType</a:t>
            </a:r>
            <a:r>
              <a:rPr lang="en-US" altLang="zh-CN" dirty="0"/>
              <a:t> type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消息类型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enum</a:t>
            </a:r>
            <a:r>
              <a:rPr lang="en-US" altLang="zh-CN" dirty="0"/>
              <a:t> {</a:t>
            </a:r>
          </a:p>
          <a:p>
            <a:r>
              <a:rPr lang="mr-IN" altLang="zh-CN" dirty="0"/>
              <a:t>    </a:t>
            </a:r>
          </a:p>
          <a:p>
            <a:r>
              <a:rPr lang="de-DE" altLang="zh-CN" dirty="0"/>
              <a:t>    </a:t>
            </a:r>
            <a:r>
              <a:rPr lang="de-DE" altLang="zh-CN" dirty="0" err="1"/>
              <a:t>MessageTypeMe</a:t>
            </a:r>
            <a:r>
              <a:rPr lang="de-DE" altLang="zh-CN" dirty="0"/>
              <a:t> = 0, // </a:t>
            </a:r>
            <a:r>
              <a:rPr lang="zh-CN" altLang="de-DE" dirty="0"/>
              <a:t>自己发的</a:t>
            </a:r>
            <a:endParaRPr lang="de-DE" altLang="zh-CN" dirty="0"/>
          </a:p>
          <a:p>
            <a:r>
              <a:rPr lang="de-DE" altLang="zh-CN" dirty="0"/>
              <a:t>    </a:t>
            </a:r>
            <a:r>
              <a:rPr lang="de-DE" altLang="zh-CN" dirty="0" err="1"/>
              <a:t>MessageTypeOther</a:t>
            </a:r>
            <a:r>
              <a:rPr lang="de-DE" altLang="zh-CN" dirty="0"/>
              <a:t> = 1 //</a:t>
            </a:r>
            <a:r>
              <a:rPr lang="zh-CN" altLang="de-DE" dirty="0"/>
              <a:t>别人发得</a:t>
            </a:r>
            <a:endParaRPr lang="de-DE" altLang="zh-CN" dirty="0"/>
          </a:p>
          <a:p>
            <a:r>
              <a:rPr lang="mr-IN" altLang="zh-CN" dirty="0"/>
              <a:t>    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MessageType</a:t>
            </a:r>
            <a:r>
              <a:rPr lang="en-US" altLang="zh-CN" dirty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34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分析模型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）当前发送消息的时间是否和前一个发送消息的时间相同</a:t>
            </a:r>
          </a:p>
          <a:p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）建立另一个新的模型，存储该字段、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的高度和每个控件将在界面上显示的位置。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64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137</Words>
  <Application>Microsoft Macintosh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聊天界面搭建</vt:lpstr>
      <vt:lpstr>界面原型</vt:lpstr>
      <vt:lpstr>PowerPoint 演示文稿</vt:lpstr>
      <vt:lpstr>PowerPoint 演示文稿</vt:lpstr>
      <vt:lpstr>PowerPoint 演示文稿</vt:lpstr>
    </vt:vector>
  </TitlesOfParts>
  <Company>123456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聊天界面搭建</dc:title>
  <dc:creator>admin 龚</dc:creator>
  <cp:lastModifiedBy>gongairong gong</cp:lastModifiedBy>
  <cp:revision>11</cp:revision>
  <dcterms:created xsi:type="dcterms:W3CDTF">2017-10-17T14:42:50Z</dcterms:created>
  <dcterms:modified xsi:type="dcterms:W3CDTF">2017-12-11T06:58:07Z</dcterms:modified>
</cp:coreProperties>
</file>