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986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9BB4C-8092-A34A-AB35-70A8FAC55C7C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F6E06-FF47-2649-AB32-9BFEECC558B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48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r>
              <a:rPr lang="de-DE" dirty="0"/>
              <a:t>GWAS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, but </a:t>
            </a:r>
            <a:r>
              <a:rPr lang="de-DE" dirty="0" err="1"/>
              <a:t>pheontyping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heterogeneous</a:t>
            </a:r>
            <a:r>
              <a:rPr lang="de-DE" dirty="0"/>
              <a:t>.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depression</a:t>
            </a:r>
            <a:r>
              <a:rPr lang="de-DE" dirty="0"/>
              <a:t>, GWAS on different </a:t>
            </a:r>
            <a:r>
              <a:rPr lang="de-DE" dirty="0" err="1"/>
              <a:t>depression</a:t>
            </a:r>
            <a:r>
              <a:rPr lang="de-DE" dirty="0"/>
              <a:t> </a:t>
            </a:r>
            <a:r>
              <a:rPr lang="de-DE" dirty="0" err="1"/>
              <a:t>phenotypes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minimal </a:t>
            </a:r>
            <a:r>
              <a:rPr lang="de-DE" dirty="0" err="1"/>
              <a:t>phenotypes</a:t>
            </a:r>
            <a:r>
              <a:rPr lang="de-DE" dirty="0"/>
              <a:t>: </a:t>
            </a:r>
            <a:r>
              <a:rPr lang="de-DE" dirty="0" err="1"/>
              <a:t>self</a:t>
            </a:r>
            <a:r>
              <a:rPr lang="de-DE" dirty="0"/>
              <a:t>-reports, </a:t>
            </a:r>
            <a:r>
              <a:rPr lang="de-DE" dirty="0" err="1"/>
              <a:t>questionaires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‘‘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antidepressants</a:t>
            </a:r>
            <a:r>
              <a:rPr lang="de-DE" dirty="0"/>
              <a:t>‘‘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</a:p>
          <a:p>
            <a:r>
              <a:rPr lang="de-DE" dirty="0"/>
              <a:t>A </a:t>
            </a:r>
            <a:r>
              <a:rPr lang="de-DE" dirty="0" err="1"/>
              <a:t>colleague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GWAS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depression</a:t>
            </a:r>
            <a:r>
              <a:rPr lang="de-DE" dirty="0"/>
              <a:t> </a:t>
            </a:r>
            <a:r>
              <a:rPr lang="de-DE" dirty="0" err="1"/>
              <a:t>symptoms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6E06-FF47-2649-AB32-9BFEECC558B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95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r>
              <a:rPr lang="de-DE" dirty="0"/>
              <a:t>GWAS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, but </a:t>
            </a:r>
            <a:r>
              <a:rPr lang="de-DE" dirty="0" err="1"/>
              <a:t>pheontyping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heterogeneous</a:t>
            </a:r>
            <a:r>
              <a:rPr lang="de-DE" dirty="0"/>
              <a:t>.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depression</a:t>
            </a:r>
            <a:r>
              <a:rPr lang="de-DE" dirty="0"/>
              <a:t>, GWAS on different </a:t>
            </a:r>
            <a:r>
              <a:rPr lang="de-DE" dirty="0" err="1"/>
              <a:t>depression</a:t>
            </a:r>
            <a:r>
              <a:rPr lang="de-DE" dirty="0"/>
              <a:t> </a:t>
            </a:r>
            <a:r>
              <a:rPr lang="de-DE" dirty="0" err="1"/>
              <a:t>phenotypes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minimal </a:t>
            </a:r>
            <a:r>
              <a:rPr lang="de-DE" dirty="0" err="1"/>
              <a:t>phenotypes</a:t>
            </a:r>
            <a:r>
              <a:rPr lang="de-DE" dirty="0"/>
              <a:t>: </a:t>
            </a:r>
            <a:r>
              <a:rPr lang="de-DE" dirty="0" err="1"/>
              <a:t>self</a:t>
            </a:r>
            <a:r>
              <a:rPr lang="de-DE" dirty="0"/>
              <a:t>-reports, </a:t>
            </a:r>
            <a:r>
              <a:rPr lang="de-DE" dirty="0" err="1"/>
              <a:t>questionaires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‘‘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antidepressants</a:t>
            </a:r>
            <a:r>
              <a:rPr lang="de-DE" dirty="0"/>
              <a:t>‘‘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</a:p>
          <a:p>
            <a:r>
              <a:rPr lang="de-DE" dirty="0"/>
              <a:t>A </a:t>
            </a:r>
            <a:r>
              <a:rPr lang="de-DE" dirty="0" err="1"/>
              <a:t>colleague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GWAS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depression</a:t>
            </a:r>
            <a:r>
              <a:rPr lang="de-DE" dirty="0"/>
              <a:t> </a:t>
            </a:r>
            <a:r>
              <a:rPr lang="de-DE" dirty="0" err="1"/>
              <a:t>symptoms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6E06-FF47-2649-AB32-9BFEECC558B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55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GWASs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helpful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enriched</a:t>
            </a:r>
            <a:r>
              <a:rPr lang="de-DE" dirty="0"/>
              <a:t> in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effect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phenotype</a:t>
            </a:r>
            <a:r>
              <a:rPr lang="de-DE" dirty="0"/>
              <a:t>.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different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interacting</a:t>
            </a:r>
            <a:r>
              <a:rPr lang="de-DE" dirty="0"/>
              <a:t> in </a:t>
            </a:r>
            <a:r>
              <a:rPr lang="de-DE" dirty="0" err="1"/>
              <a:t>depression</a:t>
            </a:r>
            <a:r>
              <a:rPr lang="de-DE" dirty="0"/>
              <a:t>, I will </a:t>
            </a:r>
            <a:r>
              <a:rPr lang="de-DE" dirty="0" err="1"/>
              <a:t>intially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Coordinated</a:t>
            </a:r>
            <a:r>
              <a:rPr lang="de-DE" dirty="0"/>
              <a:t> Interaction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depression</a:t>
            </a:r>
            <a:r>
              <a:rPr lang="de-DE" dirty="0"/>
              <a:t> GWAS,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symptomatic</a:t>
            </a:r>
            <a:r>
              <a:rPr lang="de-DE" dirty="0"/>
              <a:t> GWAS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promising </a:t>
            </a:r>
            <a:r>
              <a:rPr lang="de-DE" dirty="0" err="1"/>
              <a:t>results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6E06-FF47-2649-AB32-9BFEECC558B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4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r>
              <a:rPr lang="de-DE" dirty="0"/>
              <a:t>GWAS </a:t>
            </a:r>
            <a:r>
              <a:rPr lang="de-DE" dirty="0" err="1"/>
              <a:t>hits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, but </a:t>
            </a:r>
            <a:r>
              <a:rPr lang="de-DE" dirty="0" err="1"/>
              <a:t>pheontyping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</a:t>
            </a:r>
            <a:r>
              <a:rPr lang="de-DE" dirty="0" err="1"/>
              <a:t>heterogeneous</a:t>
            </a:r>
            <a:r>
              <a:rPr lang="de-DE" dirty="0"/>
              <a:t>.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depression</a:t>
            </a:r>
            <a:r>
              <a:rPr lang="de-DE" dirty="0"/>
              <a:t>, GWAS on different </a:t>
            </a:r>
            <a:r>
              <a:rPr lang="de-DE" dirty="0" err="1"/>
              <a:t>depression</a:t>
            </a:r>
            <a:r>
              <a:rPr lang="de-DE" dirty="0"/>
              <a:t> </a:t>
            </a:r>
            <a:r>
              <a:rPr lang="de-DE" dirty="0" err="1"/>
              <a:t>phenotypes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minimal </a:t>
            </a:r>
            <a:r>
              <a:rPr lang="de-DE" dirty="0" err="1"/>
              <a:t>phenotypes</a:t>
            </a:r>
            <a:r>
              <a:rPr lang="de-DE" dirty="0"/>
              <a:t>: </a:t>
            </a:r>
            <a:r>
              <a:rPr lang="de-DE" dirty="0" err="1"/>
              <a:t>self</a:t>
            </a:r>
            <a:r>
              <a:rPr lang="de-DE" dirty="0"/>
              <a:t>-reports, </a:t>
            </a:r>
            <a:r>
              <a:rPr lang="de-DE" dirty="0" err="1"/>
              <a:t>questionaires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‘‘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antidepressants</a:t>
            </a:r>
            <a:r>
              <a:rPr lang="de-DE" dirty="0"/>
              <a:t>‘‘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</a:p>
          <a:p>
            <a:r>
              <a:rPr lang="de-DE" dirty="0"/>
              <a:t>A </a:t>
            </a:r>
            <a:r>
              <a:rPr lang="de-DE" dirty="0" err="1"/>
              <a:t>colleague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GWAS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depression</a:t>
            </a:r>
            <a:r>
              <a:rPr lang="de-DE" dirty="0"/>
              <a:t> </a:t>
            </a:r>
            <a:r>
              <a:rPr lang="de-DE" dirty="0" err="1"/>
              <a:t>symptoms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6E06-FF47-2649-AB32-9BFEECC558B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Gene-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epistasis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. </a:t>
            </a:r>
          </a:p>
          <a:p>
            <a:r>
              <a:rPr lang="de-DE" dirty="0" err="1"/>
              <a:t>Coordinated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=0,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. Y&lt;0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pathwayA</a:t>
            </a:r>
            <a:r>
              <a:rPr lang="de-DE" dirty="0"/>
              <a:t>/</a:t>
            </a:r>
            <a:r>
              <a:rPr lang="de-DE" dirty="0" err="1"/>
              <a:t>pathwayB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&gt;0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pathwayA</a:t>
            </a:r>
            <a:r>
              <a:rPr lang="de-DE" dirty="0"/>
              <a:t> * </a:t>
            </a:r>
            <a:r>
              <a:rPr lang="de-DE" dirty="0" err="1"/>
              <a:t>pathwayB</a:t>
            </a:r>
            <a:endParaRPr lang="de-DE" dirty="0"/>
          </a:p>
          <a:p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phenotypes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additive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6E06-FF47-2649-AB32-9BFEECC558B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07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odd</a:t>
            </a:r>
            <a:r>
              <a:rPr lang="de-DE" dirty="0"/>
              <a:t> </a:t>
            </a:r>
            <a:r>
              <a:rPr lang="de-DE" dirty="0" err="1"/>
              <a:t>chromosomes</a:t>
            </a:r>
            <a:endParaRPr lang="de-DE" dirty="0"/>
          </a:p>
          <a:p>
            <a:r>
              <a:rPr lang="de-DE" dirty="0" err="1"/>
              <a:t>Calculate</a:t>
            </a:r>
            <a:r>
              <a:rPr lang="de-DE" dirty="0"/>
              <a:t> PRS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odd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partitions</a:t>
            </a:r>
            <a:endParaRPr lang="de-DE" dirty="0"/>
          </a:p>
          <a:p>
            <a:r>
              <a:rPr lang="de-DE" dirty="0"/>
              <a:t>Regress </a:t>
            </a:r>
            <a:r>
              <a:rPr lang="de-DE" dirty="0" err="1"/>
              <a:t>PRSe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PRSo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a non-zero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. </a:t>
            </a:r>
          </a:p>
          <a:p>
            <a:r>
              <a:rPr lang="de-DE" dirty="0" err="1"/>
              <a:t>Calculate</a:t>
            </a:r>
            <a:r>
              <a:rPr lang="de-DE" dirty="0"/>
              <a:t> PRS </a:t>
            </a:r>
            <a:r>
              <a:rPr lang="de-DE" dirty="0" err="1"/>
              <a:t>over</a:t>
            </a:r>
            <a:r>
              <a:rPr lang="de-DE" dirty="0"/>
              <a:t> individual </a:t>
            </a:r>
            <a:r>
              <a:rPr lang="de-DE" dirty="0" err="1"/>
              <a:t>synptom</a:t>
            </a:r>
            <a:r>
              <a:rPr lang="de-DE" dirty="0"/>
              <a:t> </a:t>
            </a:r>
            <a:r>
              <a:rPr lang="de-DE" dirty="0" err="1"/>
              <a:t>datasets</a:t>
            </a:r>
            <a:endParaRPr lang="de-DE" dirty="0"/>
          </a:p>
          <a:p>
            <a:r>
              <a:rPr lang="de-DE" dirty="0"/>
              <a:t>Regress </a:t>
            </a:r>
            <a:r>
              <a:rPr lang="de-DE" dirty="0" err="1"/>
              <a:t>symptomA</a:t>
            </a:r>
            <a:r>
              <a:rPr lang="de-DE" dirty="0"/>
              <a:t> </a:t>
            </a:r>
            <a:r>
              <a:rPr lang="de-DE" dirty="0" err="1"/>
              <a:t>PRSe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symptom</a:t>
            </a:r>
            <a:r>
              <a:rPr lang="de-DE" dirty="0"/>
              <a:t> Bprs0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symptom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, </a:t>
            </a:r>
            <a:r>
              <a:rPr lang="de-DE" dirty="0" err="1"/>
              <a:t>assuming</a:t>
            </a:r>
            <a:r>
              <a:rPr lang="de-DE" dirty="0"/>
              <a:t> </a:t>
            </a:r>
            <a:r>
              <a:rPr lang="de-DE" dirty="0" err="1"/>
              <a:t>symptom</a:t>
            </a:r>
            <a:r>
              <a:rPr lang="de-DE" dirty="0"/>
              <a:t> A GWAS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enriched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symptom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F6E06-FF47-2649-AB32-9BFEECC558B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92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84E9-220B-1949-8696-D32CA899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07DA-895D-D54B-AD7A-E4ACCE10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60064-D852-F14E-A673-98DCAE9C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957D-FD3F-E747-86E1-E9147605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837B-9C7B-A142-BEB6-2DC4AC24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02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DC72-76F3-4640-A77A-8CD4EAF2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293C-B830-664F-9193-DEEE3D33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5F1A-8AC3-3840-883E-5FF8F9A5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11774-01F3-A944-82EC-9F335013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D953-C498-7340-BCD2-E9E77B73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91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0FBA-4CAD-7246-B180-833E85571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6D874-F5F1-894E-A6C9-8B8628AE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D1F7-08B5-1A4D-8FB2-127D32A3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BD4D-E76A-FD40-B942-A233AD62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0C4C2-3836-624E-8D1E-269D835C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2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79A9-E65C-C748-A57E-5AA0B35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2348-CE77-F247-98D3-6983E2DD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3F31-2A37-FF4C-B4BE-EE734DAD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3A72-5A97-8446-8392-62870685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6876-0120-5943-8F97-7316EC04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1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64B-56EA-1641-BA71-7BCB5EC2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E4813-4067-5E43-832C-3D0455D8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821C-7029-3D45-A3FA-C961759E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8EC1-1D9E-F442-8F26-0EFD08B1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0FAA-EF46-FB48-B437-33B83542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A7AF-A583-994B-9FF5-9DBAF81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22DF-7F91-8748-8C95-4F386BF03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14743-3FDA-1746-8D79-66E4244B1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084B3-2728-D04E-92B8-569A3B35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EB17F-AC0C-8545-9BC3-418E7B58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798DE-78DA-A84E-9F1E-D6507910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59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0F93-5637-C944-9249-1F447719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EB594-CAD7-7442-89A2-8C740CAB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A5E8-F4CF-FE42-889E-A8286BAA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D78B-E025-5649-AA4F-E32ECB9DC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D8F16-E832-BD41-9E4D-0A46A702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14A16-AEEF-A848-A8AA-57D0FEFF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7C1DB-7E5C-1942-A714-22B68D50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AE6F9-FF69-A24F-A9DF-5A24C0FA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34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2AE0-F23B-C248-9A7F-DC996B8B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BF298-6FC4-8842-965F-4E98C0C2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377C7-31B6-5540-8EF7-1BF089A8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7A1F0-D3FA-9A4F-950A-45DE2603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67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34DFC-8BC3-6040-8257-671C2A79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D2FD0-924A-DB4B-95C4-81FF244E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26A1-A742-D847-8CA2-21F5151B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A7C0-B5F8-DE46-8320-037F1714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3E71-5859-C64D-82AA-BA51D178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59D34-AAFC-8645-BE61-BA7E81BC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C368C-03F7-A14D-81F6-D884C1DB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336C-1C69-C64F-8DC7-F3903D9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812B9-0262-344D-857E-81AB3727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76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4F5-3A9E-5046-80CD-0125A7A2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F7BFB-2197-6747-9E3C-1BE6B11BA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17E17-FFA1-1343-8D12-78A1003AE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8887-C7C8-1A46-B491-55FC533A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3399-923D-3743-B56F-E16F0C51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3A93-5728-6A47-AA31-4748AB29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1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BD185-CEE9-4C4B-AE24-E5E46BD9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47B0A-8182-5643-A2A4-5BEB167A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6609-82FF-2640-9DE0-FD31DDEE2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B015-D30A-4A47-8A72-D28AACCE9491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EB381-94B2-4741-B5CF-9A2B9340A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E33D-4EDA-5F40-BE44-C5EEC9F2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E2B8-3D27-EA43-905C-FCF202588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29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F167-7D69-004D-8645-D6245FC04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Gene-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 in </a:t>
            </a:r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3B54F-50BD-DB4C-832F-18412038D1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initial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PhD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39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12AF-7468-1349-8DC1-D8A4C5C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depression</a:t>
            </a:r>
            <a:r>
              <a:rPr lang="de-DE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5E4C6-DD88-A94E-A04A-B3A739EF3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7709"/>
          <a:stretch/>
        </p:blipFill>
        <p:spPr>
          <a:xfrm>
            <a:off x="174958" y="1690688"/>
            <a:ext cx="11385203" cy="4024312"/>
          </a:xfrm>
        </p:spPr>
      </p:pic>
    </p:spTree>
    <p:extLst>
      <p:ext uri="{BB962C8B-B14F-4D97-AF65-F5344CB8AC3E}">
        <p14:creationId xmlns:p14="http://schemas.microsoft.com/office/powerpoint/2010/main" val="361494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12AF-7468-1349-8DC1-D8A4C5C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depression</a:t>
            </a:r>
            <a:r>
              <a:rPr lang="de-DE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5E4C6-DD88-A94E-A04A-B3A739EF3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2291"/>
          <a:stretch/>
        </p:blipFill>
        <p:spPr>
          <a:xfrm>
            <a:off x="181647" y="1690688"/>
            <a:ext cx="11828706" cy="3814762"/>
          </a:xfrm>
        </p:spPr>
      </p:pic>
    </p:spTree>
    <p:extLst>
      <p:ext uri="{BB962C8B-B14F-4D97-AF65-F5344CB8AC3E}">
        <p14:creationId xmlns:p14="http://schemas.microsoft.com/office/powerpoint/2010/main" val="195668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2E7F-7C2B-3844-B796-82898A9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itneractions</a:t>
            </a:r>
            <a:r>
              <a:rPr lang="de-D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7923-2A04-8B4F-B807-257738B7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370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12AF-7468-1349-8DC1-D8A4C5C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: </a:t>
            </a:r>
            <a:r>
              <a:rPr lang="de-DE" dirty="0" err="1"/>
              <a:t>depression</a:t>
            </a:r>
            <a:r>
              <a:rPr lang="de-DE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5E4C6-DD88-A94E-A04A-B3A739EF3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284" y="1217235"/>
            <a:ext cx="8197516" cy="5541267"/>
          </a:xfrm>
        </p:spPr>
      </p:pic>
    </p:spTree>
    <p:extLst>
      <p:ext uri="{BB962C8B-B14F-4D97-AF65-F5344CB8AC3E}">
        <p14:creationId xmlns:p14="http://schemas.microsoft.com/office/powerpoint/2010/main" val="79532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3447-0B6D-9E42-8D9F-709B96D0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Coordinated</a:t>
            </a:r>
            <a:r>
              <a:rPr lang="de-DE" dirty="0"/>
              <a:t> </a:t>
            </a:r>
            <a:r>
              <a:rPr lang="de-DE" dirty="0" err="1"/>
              <a:t>interaction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875A-8A32-A84D-95D3-E9D1A8B5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40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283-2BC9-F244-A990-C7CACB78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Coordinated</a:t>
            </a:r>
            <a:r>
              <a:rPr lang="de-DE" dirty="0"/>
              <a:t> Interaction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6E5-D34C-F141-8E25-DFF77068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9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439</Words>
  <Application>Microsoft Macintosh PowerPoint</Application>
  <PresentationFormat>Widescreen</PresentationFormat>
  <Paragraphs>36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Gene-gene interactions in psychiatric diseases</vt:lpstr>
      <vt:lpstr>Psychiatric disease: depression </vt:lpstr>
      <vt:lpstr>Psychiatric disease: depression </vt:lpstr>
      <vt:lpstr>Gene gene itneractions </vt:lpstr>
      <vt:lpstr>Psychiatric disease: depression </vt:lpstr>
      <vt:lpstr>Coordinated interaction</vt:lpstr>
      <vt:lpstr>Coordinated Interaction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Gene-gene interactions in psychiatric diseases</dc:title>
  <dc:creator>Microsoft Office User</dc:creator>
  <cp:lastModifiedBy>Microsoft Office User</cp:lastModifiedBy>
  <cp:revision>3</cp:revision>
  <dcterms:created xsi:type="dcterms:W3CDTF">2020-11-20T15:08:59Z</dcterms:created>
  <dcterms:modified xsi:type="dcterms:W3CDTF">2020-11-20T15:45:30Z</dcterms:modified>
</cp:coreProperties>
</file>